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3" r:id="rId2"/>
  </p:sldIdLst>
  <p:sldSz cx="384048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70B610FD-72E4-67EA-2503-7D0189F74843}" name="Jim Zhang" initials="JZ" userId="S::jz421@duke.edu::fa6909b4-cf68-47b2-80b2-932828f904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FF0000"/>
    <a:srgbClr val="0000FF"/>
    <a:srgbClr val="ADC8E8"/>
    <a:srgbClr val="355A9A"/>
    <a:srgbClr val="61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AFF9F-2305-0A45-BD1F-426B6E37D86B}" v="84" dt="2025-03-26T18:33:41.524"/>
    <p1510:client id="{E1D89D1C-3CC8-DD4C-9C40-1D15B2C8DFDC}" v="49" dt="2025-03-27T01:53:43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42"/>
    <p:restoredTop sz="95367"/>
  </p:normalViewPr>
  <p:slideViewPr>
    <p:cSldViewPr snapToGrid="0">
      <p:cViewPr>
        <p:scale>
          <a:sx n="42" d="100"/>
          <a:sy n="42" d="100"/>
        </p:scale>
        <p:origin x="2192" y="-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Zhang" userId="fa6909b4-cf68-47b2-80b2-932828f90439" providerId="ADAL" clId="{E1D89D1C-3CC8-DD4C-9C40-1D15B2C8DFDC}"/>
    <pc:docChg chg="undo redo custSel modSld">
      <pc:chgData name="Jim Zhang" userId="fa6909b4-cf68-47b2-80b2-932828f90439" providerId="ADAL" clId="{E1D89D1C-3CC8-DD4C-9C40-1D15B2C8DFDC}" dt="2025-03-27T02:06:45.622" v="2958" actId="20577"/>
      <pc:docMkLst>
        <pc:docMk/>
      </pc:docMkLst>
      <pc:sldChg chg="addSp delSp modSp mod">
        <pc:chgData name="Jim Zhang" userId="fa6909b4-cf68-47b2-80b2-932828f90439" providerId="ADAL" clId="{E1D89D1C-3CC8-DD4C-9C40-1D15B2C8DFDC}" dt="2025-03-27T02:06:45.622" v="2958" actId="20577"/>
        <pc:sldMkLst>
          <pc:docMk/>
          <pc:sldMk cId="1025729995" sldId="263"/>
        </pc:sldMkLst>
        <pc:spChg chg="add del mod">
          <ac:chgData name="Jim Zhang" userId="fa6909b4-cf68-47b2-80b2-932828f90439" providerId="ADAL" clId="{E1D89D1C-3CC8-DD4C-9C40-1D15B2C8DFDC}" dt="2025-03-27T01:41:26.783" v="1785" actId="478"/>
          <ac:spMkLst>
            <pc:docMk/>
            <pc:sldMk cId="1025729995" sldId="263"/>
            <ac:spMk id="4" creationId="{AFCF88A7-33E3-B5F9-F955-A51DD9C4E6F5}"/>
          </ac:spMkLst>
        </pc:spChg>
        <pc:spChg chg="add mod">
          <ac:chgData name="Jim Zhang" userId="fa6909b4-cf68-47b2-80b2-932828f90439" providerId="ADAL" clId="{E1D89D1C-3CC8-DD4C-9C40-1D15B2C8DFDC}" dt="2025-03-26T23:46:12.709" v="513" actId="20577"/>
          <ac:spMkLst>
            <pc:docMk/>
            <pc:sldMk cId="1025729995" sldId="263"/>
            <ac:spMk id="6" creationId="{4550E62D-C761-61F0-58EC-82F458BEBA2E}"/>
          </ac:spMkLst>
        </pc:spChg>
        <pc:spChg chg="add del mod">
          <ac:chgData name="Jim Zhang" userId="fa6909b4-cf68-47b2-80b2-932828f90439" providerId="ADAL" clId="{E1D89D1C-3CC8-DD4C-9C40-1D15B2C8DFDC}" dt="2025-03-26T23:46:37.226" v="516" actId="478"/>
          <ac:spMkLst>
            <pc:docMk/>
            <pc:sldMk cId="1025729995" sldId="263"/>
            <ac:spMk id="8" creationId="{7C426533-54AD-9A7A-12A8-0ACE67936A51}"/>
          </ac:spMkLst>
        </pc:spChg>
        <pc:spChg chg="add del mod">
          <ac:chgData name="Jim Zhang" userId="fa6909b4-cf68-47b2-80b2-932828f90439" providerId="ADAL" clId="{E1D89D1C-3CC8-DD4C-9C40-1D15B2C8DFDC}" dt="2025-03-27T00:56:14.310" v="926" actId="478"/>
          <ac:spMkLst>
            <pc:docMk/>
            <pc:sldMk cId="1025729995" sldId="263"/>
            <ac:spMk id="11" creationId="{4B18C948-7DBA-E98F-2B7B-719F6BBA68CD}"/>
          </ac:spMkLst>
        </pc:spChg>
        <pc:spChg chg="add del mod">
          <ac:chgData name="Jim Zhang" userId="fa6909b4-cf68-47b2-80b2-932828f90439" providerId="ADAL" clId="{E1D89D1C-3CC8-DD4C-9C40-1D15B2C8DFDC}" dt="2025-03-26T20:47:40.645" v="180" actId="21"/>
          <ac:spMkLst>
            <pc:docMk/>
            <pc:sldMk cId="1025729995" sldId="263"/>
            <ac:spMk id="12" creationId="{F1EB1B2A-A7E8-21BB-6F17-A652D1A1DF77}"/>
          </ac:spMkLst>
        </pc:spChg>
        <pc:spChg chg="add mod">
          <ac:chgData name="Jim Zhang" userId="fa6909b4-cf68-47b2-80b2-932828f90439" providerId="ADAL" clId="{E1D89D1C-3CC8-DD4C-9C40-1D15B2C8DFDC}" dt="2025-03-27T01:56:09.037" v="2064" actId="1076"/>
          <ac:spMkLst>
            <pc:docMk/>
            <pc:sldMk cId="1025729995" sldId="263"/>
            <ac:spMk id="13" creationId="{52D1967E-DB08-3139-C3D9-B74B38C7BD92}"/>
          </ac:spMkLst>
        </pc:spChg>
        <pc:spChg chg="add del mod">
          <ac:chgData name="Jim Zhang" userId="fa6909b4-cf68-47b2-80b2-932828f90439" providerId="ADAL" clId="{E1D89D1C-3CC8-DD4C-9C40-1D15B2C8DFDC}" dt="2025-03-27T00:56:15.777" v="927" actId="478"/>
          <ac:spMkLst>
            <pc:docMk/>
            <pc:sldMk cId="1025729995" sldId="263"/>
            <ac:spMk id="14" creationId="{ECEF6C39-D054-0630-5DD6-CE9C76F91FD9}"/>
          </ac:spMkLst>
        </pc:spChg>
        <pc:spChg chg="add mod">
          <ac:chgData name="Jim Zhang" userId="fa6909b4-cf68-47b2-80b2-932828f90439" providerId="ADAL" clId="{E1D89D1C-3CC8-DD4C-9C40-1D15B2C8DFDC}" dt="2025-03-27T01:55:57.472" v="2063" actId="1076"/>
          <ac:spMkLst>
            <pc:docMk/>
            <pc:sldMk cId="1025729995" sldId="263"/>
            <ac:spMk id="15" creationId="{8D942F20-9221-D988-6925-45FA5F6546C8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6" creationId="{D5A8AD0C-171F-2FD1-CC99-DF0F6FB92BA4}"/>
          </ac:spMkLst>
        </pc:spChg>
        <pc:spChg chg="add mod">
          <ac:chgData name="Jim Zhang" userId="fa6909b4-cf68-47b2-80b2-932828f90439" providerId="ADAL" clId="{E1D89D1C-3CC8-DD4C-9C40-1D15B2C8DFDC}" dt="2025-03-27T01:55:10.058" v="2054" actId="1076"/>
          <ac:spMkLst>
            <pc:docMk/>
            <pc:sldMk cId="1025729995" sldId="263"/>
            <ac:spMk id="17" creationId="{AAA6FC1F-99F3-2F04-D085-5D86914A5AD1}"/>
          </ac:spMkLst>
        </pc:spChg>
        <pc:spChg chg="add mod">
          <ac:chgData name="Jim Zhang" userId="fa6909b4-cf68-47b2-80b2-932828f90439" providerId="ADAL" clId="{E1D89D1C-3CC8-DD4C-9C40-1D15B2C8DFDC}" dt="2025-03-27T01:37:25.463" v="1777" actId="1076"/>
          <ac:spMkLst>
            <pc:docMk/>
            <pc:sldMk cId="1025729995" sldId="263"/>
            <ac:spMk id="18" creationId="{9AF480AC-EACE-6C38-35C6-07311511AA82}"/>
          </ac:spMkLst>
        </pc:spChg>
        <pc:spChg chg="add mod">
          <ac:chgData name="Jim Zhang" userId="fa6909b4-cf68-47b2-80b2-932828f90439" providerId="ADAL" clId="{E1D89D1C-3CC8-DD4C-9C40-1D15B2C8DFDC}" dt="2025-03-26T23:46:49.445" v="518" actId="1076"/>
          <ac:spMkLst>
            <pc:docMk/>
            <pc:sldMk cId="1025729995" sldId="263"/>
            <ac:spMk id="18" creationId="{F3C28517-5DDD-F588-87CE-1A409600013D}"/>
          </ac:spMkLst>
        </pc:spChg>
        <pc:spChg chg="add mod">
          <ac:chgData name="Jim Zhang" userId="fa6909b4-cf68-47b2-80b2-932828f90439" providerId="ADAL" clId="{E1D89D1C-3CC8-DD4C-9C40-1D15B2C8DFDC}" dt="2025-03-27T01:52:29.793" v="1945" actId="14100"/>
          <ac:spMkLst>
            <pc:docMk/>
            <pc:sldMk cId="1025729995" sldId="263"/>
            <ac:spMk id="19" creationId="{0369768F-6AF8-740A-12BF-BF594D48EE3C}"/>
          </ac:spMkLst>
        </pc:spChg>
        <pc:spChg chg="add del mod">
          <ac:chgData name="Jim Zhang" userId="fa6909b4-cf68-47b2-80b2-932828f90439" providerId="ADAL" clId="{E1D89D1C-3CC8-DD4C-9C40-1D15B2C8DFDC}" dt="2025-03-26T20:08:09.884" v="48"/>
          <ac:spMkLst>
            <pc:docMk/>
            <pc:sldMk cId="1025729995" sldId="263"/>
            <ac:spMk id="20" creationId="{F3C39464-9A72-4BF1-ABA5-B0D8C151A6BF}"/>
          </ac:spMkLst>
        </pc:spChg>
        <pc:spChg chg="add del mod">
          <ac:chgData name="Jim Zhang" userId="fa6909b4-cf68-47b2-80b2-932828f90439" providerId="ADAL" clId="{E1D89D1C-3CC8-DD4C-9C40-1D15B2C8DFDC}" dt="2025-03-26T20:50:18.819" v="200" actId="478"/>
          <ac:spMkLst>
            <pc:docMk/>
            <pc:sldMk cId="1025729995" sldId="263"/>
            <ac:spMk id="21" creationId="{8FD83DC5-AD07-D41A-E1FE-93D7E755F032}"/>
          </ac:spMkLst>
        </pc:spChg>
        <pc:spChg chg="add del mod">
          <ac:chgData name="Jim Zhang" userId="fa6909b4-cf68-47b2-80b2-932828f90439" providerId="ADAL" clId="{E1D89D1C-3CC8-DD4C-9C40-1D15B2C8DFDC}" dt="2025-03-27T01:10:50.834" v="1147" actId="478"/>
          <ac:spMkLst>
            <pc:docMk/>
            <pc:sldMk cId="1025729995" sldId="263"/>
            <ac:spMk id="22" creationId="{23368604-82DA-294F-AA6F-5A15E8EDDC70}"/>
          </ac:spMkLst>
        </pc:spChg>
        <pc:spChg chg="add del mod">
          <ac:chgData name="Jim Zhang" userId="fa6909b4-cf68-47b2-80b2-932828f90439" providerId="ADAL" clId="{E1D89D1C-3CC8-DD4C-9C40-1D15B2C8DFDC}" dt="2025-03-26T20:50:20.018" v="202" actId="478"/>
          <ac:spMkLst>
            <pc:docMk/>
            <pc:sldMk cId="1025729995" sldId="263"/>
            <ac:spMk id="22" creationId="{AAE838BD-8DE2-3DE2-F5FE-4E87D5D43489}"/>
          </ac:spMkLst>
        </pc:spChg>
        <pc:spChg chg="add del mod">
          <ac:chgData name="Jim Zhang" userId="fa6909b4-cf68-47b2-80b2-932828f90439" providerId="ADAL" clId="{E1D89D1C-3CC8-DD4C-9C40-1D15B2C8DFDC}" dt="2025-03-26T20:50:22.154" v="204" actId="478"/>
          <ac:spMkLst>
            <pc:docMk/>
            <pc:sldMk cId="1025729995" sldId="263"/>
            <ac:spMk id="23" creationId="{22B5EF44-21DC-7D52-600F-9978F6AF2D1A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3" creationId="{F6A4CC4A-1E23-1F54-5722-9802ABCF99CC}"/>
          </ac:spMkLst>
        </pc:spChg>
        <pc:spChg chg="mod">
          <ac:chgData name="Jim Zhang" userId="fa6909b4-cf68-47b2-80b2-932828f90439" providerId="ADAL" clId="{E1D89D1C-3CC8-DD4C-9C40-1D15B2C8DFDC}" dt="2025-03-27T02:03:41.889" v="2695" actId="1076"/>
          <ac:spMkLst>
            <pc:docMk/>
            <pc:sldMk cId="1025729995" sldId="263"/>
            <ac:spMk id="24" creationId="{FD059439-93D8-B695-895C-B2FE12234E74}"/>
          </ac:spMkLst>
        </pc:spChg>
        <pc:spChg chg="add 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5" creationId="{32D5ED77-FAA3-BEBA-0F22-D9E2FF3A1E4B}"/>
          </ac:spMkLst>
        </pc:spChg>
        <pc:spChg chg="add del">
          <ac:chgData name="Jim Zhang" userId="fa6909b4-cf68-47b2-80b2-932828f90439" providerId="ADAL" clId="{E1D89D1C-3CC8-DD4C-9C40-1D15B2C8DFDC}" dt="2025-03-26T23:51:49.220" v="637" actId="22"/>
          <ac:spMkLst>
            <pc:docMk/>
            <pc:sldMk cId="1025729995" sldId="263"/>
            <ac:spMk id="26" creationId="{4BB0FB9D-514A-228B-DE4D-6EFC6B9D6556}"/>
          </ac:spMkLst>
        </pc:spChg>
        <pc:spChg chg="add del mod">
          <ac:chgData name="Jim Zhang" userId="fa6909b4-cf68-47b2-80b2-932828f90439" providerId="ADAL" clId="{E1D89D1C-3CC8-DD4C-9C40-1D15B2C8DFDC}" dt="2025-03-27T01:15:06.830" v="1237" actId="478"/>
          <ac:spMkLst>
            <pc:docMk/>
            <pc:sldMk cId="1025729995" sldId="263"/>
            <ac:spMk id="26" creationId="{B2B0CFA2-8A88-3CD4-1755-038456DEDC1A}"/>
          </ac:spMkLst>
        </pc:spChg>
        <pc:spChg chg="add 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" creationId="{F810166C-91EC-304E-BCC8-529976226CC8}"/>
          </ac:spMkLst>
        </pc:spChg>
        <pc:spChg chg="mod">
          <ac:chgData name="Jim Zhang" userId="fa6909b4-cf68-47b2-80b2-932828f90439" providerId="ADAL" clId="{E1D89D1C-3CC8-DD4C-9C40-1D15B2C8DFDC}" dt="2025-03-27T01:37:18.813" v="1776" actId="20577"/>
          <ac:spMkLst>
            <pc:docMk/>
            <pc:sldMk cId="1025729995" sldId="263"/>
            <ac:spMk id="29" creationId="{8E202A96-2F63-6B62-E2A5-E89EFE961633}"/>
          </ac:spMkLst>
        </pc:spChg>
        <pc:spChg chg="add mod">
          <ac:chgData name="Jim Zhang" userId="fa6909b4-cf68-47b2-80b2-932828f90439" providerId="ADAL" clId="{E1D89D1C-3CC8-DD4C-9C40-1D15B2C8DFDC}" dt="2025-03-27T02:00:37.763" v="2377" actId="1076"/>
          <ac:spMkLst>
            <pc:docMk/>
            <pc:sldMk cId="1025729995" sldId="263"/>
            <ac:spMk id="30" creationId="{8823DFA3-FD32-8D72-1FDA-A77C1EE71FAC}"/>
          </ac:spMkLst>
        </pc:spChg>
        <pc:spChg chg="mod">
          <ac:chgData name="Jim Zhang" userId="fa6909b4-cf68-47b2-80b2-932828f90439" providerId="ADAL" clId="{E1D89D1C-3CC8-DD4C-9C40-1D15B2C8DFDC}" dt="2025-03-27T02:06:45.622" v="2958" actId="20577"/>
          <ac:spMkLst>
            <pc:docMk/>
            <pc:sldMk cId="1025729995" sldId="263"/>
            <ac:spMk id="34" creationId="{182C3318-93DE-A5B5-C498-9C5C4D284B08}"/>
          </ac:spMkLst>
        </pc:spChg>
        <pc:spChg chg="add del mod">
          <ac:chgData name="Jim Zhang" userId="fa6909b4-cf68-47b2-80b2-932828f90439" providerId="ADAL" clId="{E1D89D1C-3CC8-DD4C-9C40-1D15B2C8DFDC}" dt="2025-03-27T01:19:55.575" v="1411" actId="22"/>
          <ac:spMkLst>
            <pc:docMk/>
            <pc:sldMk cId="1025729995" sldId="263"/>
            <ac:spMk id="36" creationId="{4C6C9F13-E23B-B8EB-FD44-31B77EFB186D}"/>
          </ac:spMkLst>
        </pc:spChg>
        <pc:spChg chg="del mod">
          <ac:chgData name="Jim Zhang" userId="fa6909b4-cf68-47b2-80b2-932828f90439" providerId="ADAL" clId="{E1D89D1C-3CC8-DD4C-9C40-1D15B2C8DFDC}" dt="2025-03-26T23:47:24.624" v="523" actId="478"/>
          <ac:spMkLst>
            <pc:docMk/>
            <pc:sldMk cId="1025729995" sldId="263"/>
            <ac:spMk id="36" creationId="{6CC9E761-ED5D-BB62-2CF0-BBE8292E6FF5}"/>
          </ac:spMkLst>
        </pc:spChg>
        <pc:spChg chg="mod">
          <ac:chgData name="Jim Zhang" userId="fa6909b4-cf68-47b2-80b2-932828f90439" providerId="ADAL" clId="{E1D89D1C-3CC8-DD4C-9C40-1D15B2C8DFDC}" dt="2025-03-27T01:52:45.747" v="1950" actId="14100"/>
          <ac:spMkLst>
            <pc:docMk/>
            <pc:sldMk cId="1025729995" sldId="263"/>
            <ac:spMk id="37" creationId="{E0CAD9C9-2A4E-EAAD-0C1F-8C27CEE78A1A}"/>
          </ac:spMkLst>
        </pc:spChg>
        <pc:spChg chg="add del mod">
          <ac:chgData name="Jim Zhang" userId="fa6909b4-cf68-47b2-80b2-932828f90439" providerId="ADAL" clId="{E1D89D1C-3CC8-DD4C-9C40-1D15B2C8DFDC}" dt="2025-03-27T01:19:51.684" v="1407" actId="478"/>
          <ac:spMkLst>
            <pc:docMk/>
            <pc:sldMk cId="1025729995" sldId="263"/>
            <ac:spMk id="40" creationId="{71E635CD-4844-A42A-3BA2-7BB0E5D06849}"/>
          </ac:spMkLst>
        </pc:spChg>
        <pc:spChg chg="add mod">
          <ac:chgData name="Jim Zhang" userId="fa6909b4-cf68-47b2-80b2-932828f90439" providerId="ADAL" clId="{E1D89D1C-3CC8-DD4C-9C40-1D15B2C8DFDC}" dt="2025-03-27T01:37:45.588" v="1781" actId="14100"/>
          <ac:spMkLst>
            <pc:docMk/>
            <pc:sldMk cId="1025729995" sldId="263"/>
            <ac:spMk id="41" creationId="{D32AD5D6-ACDB-DA2F-A7DF-3FA6787957D6}"/>
          </ac:spMkLst>
        </pc:spChg>
        <pc:spChg chg="add mod">
          <ac:chgData name="Jim Zhang" userId="fa6909b4-cf68-47b2-80b2-932828f90439" providerId="ADAL" clId="{E1D89D1C-3CC8-DD4C-9C40-1D15B2C8DFDC}" dt="2025-03-27T02:01:00.348" v="2380" actId="1076"/>
          <ac:spMkLst>
            <pc:docMk/>
            <pc:sldMk cId="1025729995" sldId="263"/>
            <ac:spMk id="46" creationId="{CFDB265A-CA79-06F5-38BD-C2B55F16EE34}"/>
          </ac:spMkLst>
        </pc:spChg>
        <pc:spChg chg="add del mod">
          <ac:chgData name="Jim Zhang" userId="fa6909b4-cf68-47b2-80b2-932828f90439" providerId="ADAL" clId="{E1D89D1C-3CC8-DD4C-9C40-1D15B2C8DFDC}" dt="2025-03-27T01:51:47.836" v="1934" actId="478"/>
          <ac:spMkLst>
            <pc:docMk/>
            <pc:sldMk cId="1025729995" sldId="263"/>
            <ac:spMk id="47" creationId="{4EB928F4-48D4-52DC-6620-1484933E2312}"/>
          </ac:spMkLst>
        </pc:spChg>
        <pc:spChg chg="add mod">
          <ac:chgData name="Jim Zhang" userId="fa6909b4-cf68-47b2-80b2-932828f90439" providerId="ADAL" clId="{E1D89D1C-3CC8-DD4C-9C40-1D15B2C8DFDC}" dt="2025-03-27T01:45:50.203" v="1852" actId="1076"/>
          <ac:spMkLst>
            <pc:docMk/>
            <pc:sldMk cId="1025729995" sldId="263"/>
            <ac:spMk id="48" creationId="{0D8C2535-0985-4B55-97FD-72E8222FF3A1}"/>
          </ac:spMkLst>
        </pc:spChg>
        <pc:spChg chg="add mod">
          <ac:chgData name="Jim Zhang" userId="fa6909b4-cf68-47b2-80b2-932828f90439" providerId="ADAL" clId="{E1D89D1C-3CC8-DD4C-9C40-1D15B2C8DFDC}" dt="2025-03-27T01:46:03.873" v="1858" actId="14100"/>
          <ac:spMkLst>
            <pc:docMk/>
            <pc:sldMk cId="1025729995" sldId="263"/>
            <ac:spMk id="49" creationId="{8CDACD2B-C9D8-299E-0321-A44FB0C9D3D5}"/>
          </ac:spMkLst>
        </pc:spChg>
        <pc:spChg chg="add mod">
          <ac:chgData name="Jim Zhang" userId="fa6909b4-cf68-47b2-80b2-932828f90439" providerId="ADAL" clId="{E1D89D1C-3CC8-DD4C-9C40-1D15B2C8DFDC}" dt="2025-03-27T01:46:13.490" v="1863" actId="1076"/>
          <ac:spMkLst>
            <pc:docMk/>
            <pc:sldMk cId="1025729995" sldId="263"/>
            <ac:spMk id="50" creationId="{F4D37D75-BA0B-7EA3-4E98-C9DF5333415B}"/>
          </ac:spMkLst>
        </pc:spChg>
        <pc:spChg chg="add mod">
          <ac:chgData name="Jim Zhang" userId="fa6909b4-cf68-47b2-80b2-932828f90439" providerId="ADAL" clId="{E1D89D1C-3CC8-DD4C-9C40-1D15B2C8DFDC}" dt="2025-03-27T01:46:31.835" v="1870" actId="14100"/>
          <ac:spMkLst>
            <pc:docMk/>
            <pc:sldMk cId="1025729995" sldId="263"/>
            <ac:spMk id="51" creationId="{B8E1F426-9F12-C91A-5816-61ED77E42DFD}"/>
          </ac:spMkLst>
        </pc:spChg>
        <pc:spChg chg="add mod">
          <ac:chgData name="Jim Zhang" userId="fa6909b4-cf68-47b2-80b2-932828f90439" providerId="ADAL" clId="{E1D89D1C-3CC8-DD4C-9C40-1D15B2C8DFDC}" dt="2025-03-27T01:47:21.030" v="1875" actId="2085"/>
          <ac:spMkLst>
            <pc:docMk/>
            <pc:sldMk cId="1025729995" sldId="263"/>
            <ac:spMk id="52" creationId="{D8478908-6FBB-0272-708A-A59AF3444CE3}"/>
          </ac:spMkLst>
        </pc:spChg>
        <pc:spChg chg="add mod">
          <ac:chgData name="Jim Zhang" userId="fa6909b4-cf68-47b2-80b2-932828f90439" providerId="ADAL" clId="{E1D89D1C-3CC8-DD4C-9C40-1D15B2C8DFDC}" dt="2025-03-27T01:47:30.509" v="1877" actId="1076"/>
          <ac:spMkLst>
            <pc:docMk/>
            <pc:sldMk cId="1025729995" sldId="263"/>
            <ac:spMk id="53" creationId="{2A5D5CAF-9DD3-DFA6-A429-F0B4BB1B80A3}"/>
          </ac:spMkLst>
        </pc:spChg>
        <pc:spChg chg="add mod">
          <ac:chgData name="Jim Zhang" userId="fa6909b4-cf68-47b2-80b2-932828f90439" providerId="ADAL" clId="{E1D89D1C-3CC8-DD4C-9C40-1D15B2C8DFDC}" dt="2025-03-27T01:47:35.603" v="1879" actId="1076"/>
          <ac:spMkLst>
            <pc:docMk/>
            <pc:sldMk cId="1025729995" sldId="263"/>
            <ac:spMk id="54" creationId="{87895E5D-0680-A221-EA3B-2F43F8C41297}"/>
          </ac:spMkLst>
        </pc:spChg>
        <pc:spChg chg="add mod">
          <ac:chgData name="Jim Zhang" userId="fa6909b4-cf68-47b2-80b2-932828f90439" providerId="ADAL" clId="{E1D89D1C-3CC8-DD4C-9C40-1D15B2C8DFDC}" dt="2025-03-27T01:47:45.106" v="1884" actId="1076"/>
          <ac:spMkLst>
            <pc:docMk/>
            <pc:sldMk cId="1025729995" sldId="263"/>
            <ac:spMk id="55" creationId="{B703E571-52B9-BA9B-EE25-0EF2F031CB7E}"/>
          </ac:spMkLst>
        </pc:spChg>
        <pc:spChg chg="mod">
          <ac:chgData name="Jim Zhang" userId="fa6909b4-cf68-47b2-80b2-932828f90439" providerId="ADAL" clId="{E1D89D1C-3CC8-DD4C-9C40-1D15B2C8DFDC}" dt="2025-03-27T00:47:33.870" v="799" actId="14100"/>
          <ac:spMkLst>
            <pc:docMk/>
            <pc:sldMk cId="1025729995" sldId="263"/>
            <ac:spMk id="56" creationId="{25C3DD2F-CDE4-1896-CE58-E3AF4281103A}"/>
          </ac:spMkLst>
        </pc:spChg>
        <pc:spChg chg="mod">
          <ac:chgData name="Jim Zhang" userId="fa6909b4-cf68-47b2-80b2-932828f90439" providerId="ADAL" clId="{E1D89D1C-3CC8-DD4C-9C40-1D15B2C8DFDC}" dt="2025-03-27T02:03:21.378" v="2691" actId="1076"/>
          <ac:spMkLst>
            <pc:docMk/>
            <pc:sldMk cId="1025729995" sldId="263"/>
            <ac:spMk id="58" creationId="{2E60524C-94C3-FD20-13D8-7958CBF8904E}"/>
          </ac:spMkLst>
        </pc:spChg>
        <pc:spChg chg="add mod">
          <ac:chgData name="Jim Zhang" userId="fa6909b4-cf68-47b2-80b2-932828f90439" providerId="ADAL" clId="{E1D89D1C-3CC8-DD4C-9C40-1D15B2C8DFDC}" dt="2025-03-27T01:47:56.175" v="1887" actId="1076"/>
          <ac:spMkLst>
            <pc:docMk/>
            <pc:sldMk cId="1025729995" sldId="263"/>
            <ac:spMk id="59" creationId="{3E3B4DEA-8081-15E8-412F-C2A313CE6882}"/>
          </ac:spMkLst>
        </pc:spChg>
        <pc:spChg chg="mod">
          <ac:chgData name="Jim Zhang" userId="fa6909b4-cf68-47b2-80b2-932828f90439" providerId="ADAL" clId="{E1D89D1C-3CC8-DD4C-9C40-1D15B2C8DFDC}" dt="2025-03-27T01:52:36.312" v="1947" actId="14100"/>
          <ac:spMkLst>
            <pc:docMk/>
            <pc:sldMk cId="1025729995" sldId="263"/>
            <ac:spMk id="63" creationId="{8490B1F3-34CE-DD06-18A5-5BA1C94A763D}"/>
          </ac:spMkLst>
        </pc:spChg>
        <pc:spChg chg="add mod">
          <ac:chgData name="Jim Zhang" userId="fa6909b4-cf68-47b2-80b2-932828f90439" providerId="ADAL" clId="{E1D89D1C-3CC8-DD4C-9C40-1D15B2C8DFDC}" dt="2025-03-27T02:01:23.298" v="2383" actId="1076"/>
          <ac:spMkLst>
            <pc:docMk/>
            <pc:sldMk cId="1025729995" sldId="263"/>
            <ac:spMk id="65" creationId="{43EA41F6-C77F-2655-8376-8C886EC6505D}"/>
          </ac:spMkLst>
        </pc:spChg>
        <pc:spChg chg="add mod">
          <ac:chgData name="Jim Zhang" userId="fa6909b4-cf68-47b2-80b2-932828f90439" providerId="ADAL" clId="{E1D89D1C-3CC8-DD4C-9C40-1D15B2C8DFDC}" dt="2025-03-27T02:01:00.348" v="2380" actId="1076"/>
          <ac:spMkLst>
            <pc:docMk/>
            <pc:sldMk cId="1025729995" sldId="263"/>
            <ac:spMk id="66" creationId="{6A1A957E-1AE2-9F9A-1734-8840D62606A0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67" creationId="{8A011034-C66C-D71A-E81E-BA74789EA2C7}"/>
          </ac:spMkLst>
        </pc:spChg>
        <pc:spChg chg="add mod">
          <ac:chgData name="Jim Zhang" userId="fa6909b4-cf68-47b2-80b2-932828f90439" providerId="ADAL" clId="{E1D89D1C-3CC8-DD4C-9C40-1D15B2C8DFDC}" dt="2025-03-27T02:01:00.348" v="2380" actId="1076"/>
          <ac:spMkLst>
            <pc:docMk/>
            <pc:sldMk cId="1025729995" sldId="263"/>
            <ac:spMk id="71" creationId="{2929D1CA-C42B-B046-660B-878714E959F8}"/>
          </ac:spMkLst>
        </pc:spChg>
        <pc:spChg chg="mod">
          <ac:chgData name="Jim Zhang" userId="fa6909b4-cf68-47b2-80b2-932828f90439" providerId="ADAL" clId="{E1D89D1C-3CC8-DD4C-9C40-1D15B2C8DFDC}" dt="2025-03-27T00:58:32.161" v="1022" actId="20577"/>
          <ac:spMkLst>
            <pc:docMk/>
            <pc:sldMk cId="1025729995" sldId="263"/>
            <ac:spMk id="77" creationId="{2DFB00F0-1102-7B36-11A1-EC86FF82C051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6" creationId="{C1576798-702A-5941-1E21-F125503B8C6A}"/>
          </ac:spMkLst>
        </pc:spChg>
        <pc:spChg chg="mod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87" creationId="{383FC4E8-B969-C370-8824-CB8A8771BD3F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92" creationId="{901FD235-F9C6-AB9C-DE0A-025156752E69}"/>
          </ac:spMkLst>
        </pc:spChg>
        <pc:spChg chg="mod">
          <ac:chgData name="Jim Zhang" userId="fa6909b4-cf68-47b2-80b2-932828f90439" providerId="ADAL" clId="{E1D89D1C-3CC8-DD4C-9C40-1D15B2C8DFDC}" dt="2025-03-27T01:05:36.503" v="1102" actId="1076"/>
          <ac:spMkLst>
            <pc:docMk/>
            <pc:sldMk cId="1025729995" sldId="263"/>
            <ac:spMk id="93" creationId="{62D1A46E-60E2-1CE2-CCF9-D5C9E3ED2D7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4" creationId="{0045FAE4-44C8-CE90-2FA8-1CCF0A77CA75}"/>
          </ac:spMkLst>
        </pc:spChg>
        <pc:spChg chg="mod">
          <ac:chgData name="Jim Zhang" userId="fa6909b4-cf68-47b2-80b2-932828f90439" providerId="ADAL" clId="{E1D89D1C-3CC8-DD4C-9C40-1D15B2C8DFDC}" dt="2025-03-26T23:49:34.319" v="562" actId="1076"/>
          <ac:spMkLst>
            <pc:docMk/>
            <pc:sldMk cId="1025729995" sldId="263"/>
            <ac:spMk id="95" creationId="{29617CFE-D8D7-7C3B-B250-9C1003009D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7" creationId="{C6CAAC00-AE87-C762-47FB-A99011B754B8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99" creationId="{7FDFA60B-1FB2-B857-EE61-7E0D8200766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0" creationId="{B8A98CBD-B7D4-6E28-6607-BC74F5579C97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2" creationId="{0B71B825-6969-6904-65CA-EEB9E76763D3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3" creationId="{3F082485-8378-DD56-2E69-267A3BDA2FAC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04" creationId="{49DB5DC6-D68E-440B-652A-3CE5251FBE4A}"/>
          </ac:spMkLst>
        </pc:spChg>
        <pc:spChg chg="mod">
          <ac:chgData name="Jim Zhang" userId="fa6909b4-cf68-47b2-80b2-932828f90439" providerId="ADAL" clId="{E1D89D1C-3CC8-DD4C-9C40-1D15B2C8DFDC}" dt="2025-03-26T23:49:35.890" v="564" actId="1076"/>
          <ac:spMkLst>
            <pc:docMk/>
            <pc:sldMk cId="1025729995" sldId="263"/>
            <ac:spMk id="107" creationId="{BC37F3F1-4520-8370-46BA-32D71CB946FC}"/>
          </ac:spMkLst>
        </pc:spChg>
        <pc:spChg chg="mod">
          <ac:chgData name="Jim Zhang" userId="fa6909b4-cf68-47b2-80b2-932828f90439" providerId="ADAL" clId="{E1D89D1C-3CC8-DD4C-9C40-1D15B2C8DFDC}" dt="2025-03-27T01:02:34.111" v="1080" actId="1076"/>
          <ac:spMkLst>
            <pc:docMk/>
            <pc:sldMk cId="1025729995" sldId="263"/>
            <ac:spMk id="108" creationId="{E8FBF823-7AAF-95CB-7A45-900F2C104DA0}"/>
          </ac:spMkLst>
        </pc:spChg>
        <pc:spChg chg="mod">
          <ac:chgData name="Jim Zhang" userId="fa6909b4-cf68-47b2-80b2-932828f90439" providerId="ADAL" clId="{E1D89D1C-3CC8-DD4C-9C40-1D15B2C8DFDC}" dt="2025-03-27T01:02:34.745" v="1081" actId="1076"/>
          <ac:spMkLst>
            <pc:docMk/>
            <pc:sldMk cId="1025729995" sldId="263"/>
            <ac:spMk id="110" creationId="{83006010-0298-E1C3-DD58-D91BC6221179}"/>
          </ac:spMkLst>
        </pc:spChg>
        <pc:spChg chg="mod">
          <ac:chgData name="Jim Zhang" userId="fa6909b4-cf68-47b2-80b2-932828f90439" providerId="ADAL" clId="{E1D89D1C-3CC8-DD4C-9C40-1D15B2C8DFDC}" dt="2025-03-27T01:08:15.725" v="1123" actId="1076"/>
          <ac:spMkLst>
            <pc:docMk/>
            <pc:sldMk cId="1025729995" sldId="263"/>
            <ac:spMk id="126" creationId="{C5A74AB5-DCBF-25F0-F342-89FC6BA9E7F1}"/>
          </ac:spMkLst>
        </pc:spChg>
        <pc:spChg chg="mod">
          <ac:chgData name="Jim Zhang" userId="fa6909b4-cf68-47b2-80b2-932828f90439" providerId="ADAL" clId="{E1D89D1C-3CC8-DD4C-9C40-1D15B2C8DFDC}" dt="2025-03-27T01:08:26.791" v="1125" actId="1076"/>
          <ac:spMkLst>
            <pc:docMk/>
            <pc:sldMk cId="1025729995" sldId="263"/>
            <ac:spMk id="127" creationId="{297A760C-1C38-C2E2-C7E8-D5810FBC2DB5}"/>
          </ac:spMkLst>
        </pc:spChg>
        <pc:spChg chg="topLvl">
          <ac:chgData name="Jim Zhang" userId="fa6909b4-cf68-47b2-80b2-932828f90439" providerId="ADAL" clId="{E1D89D1C-3CC8-DD4C-9C40-1D15B2C8DFDC}" dt="2025-03-26T23:53:22.902" v="655" actId="165"/>
          <ac:spMkLst>
            <pc:docMk/>
            <pc:sldMk cId="1025729995" sldId="263"/>
            <ac:spMk id="259" creationId="{1A6B5560-2CB6-B166-CDF7-CC3562193A2D}"/>
          </ac:spMkLst>
        </pc:spChg>
        <pc:spChg chg="mod">
          <ac:chgData name="Jim Zhang" userId="fa6909b4-cf68-47b2-80b2-932828f90439" providerId="ADAL" clId="{E1D89D1C-3CC8-DD4C-9C40-1D15B2C8DFDC}" dt="2025-03-27T01:09:07.232" v="1131" actId="1076"/>
          <ac:spMkLst>
            <pc:docMk/>
            <pc:sldMk cId="1025729995" sldId="263"/>
            <ac:spMk id="275" creationId="{367F876A-1B5D-BB0C-DB56-9C1B3D2E385B}"/>
          </ac:spMkLst>
        </pc:spChg>
        <pc:spChg chg="mod">
          <ac:chgData name="Jim Zhang" userId="fa6909b4-cf68-47b2-80b2-932828f90439" providerId="ADAL" clId="{E1D89D1C-3CC8-DD4C-9C40-1D15B2C8DFDC}" dt="2025-03-27T01:08:38.101" v="1127" actId="14100"/>
          <ac:spMkLst>
            <pc:docMk/>
            <pc:sldMk cId="1025729995" sldId="263"/>
            <ac:spMk id="276" creationId="{DAA9363C-5DEF-DA60-08EE-3AB801C31C56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79" creationId="{25FC2F95-898C-F1F2-5B98-E833D27687CD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0" creationId="{F3BEBFFB-0C5D-7FE3-C009-25C7BA527278}"/>
          </ac:spMkLst>
        </pc:spChg>
        <pc:spChg chg="mod topLvl">
          <ac:chgData name="Jim Zhang" userId="fa6909b4-cf68-47b2-80b2-932828f90439" providerId="ADAL" clId="{E1D89D1C-3CC8-DD4C-9C40-1D15B2C8DFDC}" dt="2025-03-27T01:37:35.777" v="1778" actId="1076"/>
          <ac:spMkLst>
            <pc:docMk/>
            <pc:sldMk cId="1025729995" sldId="263"/>
            <ac:spMk id="281" creationId="{195C3F99-8E8B-3E99-86FA-C74FE60D681B}"/>
          </ac:spMkLst>
        </pc:spChg>
        <pc:spChg chg="mod">
          <ac:chgData name="Jim Zhang" userId="fa6909b4-cf68-47b2-80b2-932828f90439" providerId="ADAL" clId="{E1D89D1C-3CC8-DD4C-9C40-1D15B2C8DFDC}" dt="2025-03-27T00:59:08.156" v="1047" actId="1076"/>
          <ac:spMkLst>
            <pc:docMk/>
            <pc:sldMk cId="1025729995" sldId="263"/>
            <ac:spMk id="283" creationId="{698CE74B-4BC4-D162-DCD8-EA1F15210AE0}"/>
          </ac:spMkLst>
        </pc:spChg>
        <pc:spChg chg="mod">
          <ac:chgData name="Jim Zhang" userId="fa6909b4-cf68-47b2-80b2-932828f90439" providerId="ADAL" clId="{E1D89D1C-3CC8-DD4C-9C40-1D15B2C8DFDC}" dt="2025-03-27T01:12:46.845" v="1186" actId="14100"/>
          <ac:spMkLst>
            <pc:docMk/>
            <pc:sldMk cId="1025729995" sldId="263"/>
            <ac:spMk id="287" creationId="{A1985D95-764C-93E6-69AC-0499AA9B4C68}"/>
          </ac:spMkLst>
        </pc:spChg>
        <pc:spChg chg="mod">
          <ac:chgData name="Jim Zhang" userId="fa6909b4-cf68-47b2-80b2-932828f90439" providerId="ADAL" clId="{E1D89D1C-3CC8-DD4C-9C40-1D15B2C8DFDC}" dt="2025-03-27T00:59:10.933" v="1048" actId="1076"/>
          <ac:spMkLst>
            <pc:docMk/>
            <pc:sldMk cId="1025729995" sldId="263"/>
            <ac:spMk id="290" creationId="{F2BA7CFD-346F-1598-CC54-6E688FD8FA49}"/>
          </ac:spMkLst>
        </pc:spChg>
        <pc:spChg chg="mod">
          <ac:chgData name="Jim Zhang" userId="fa6909b4-cf68-47b2-80b2-932828f90439" providerId="ADAL" clId="{E1D89D1C-3CC8-DD4C-9C40-1D15B2C8DFDC}" dt="2025-03-27T01:12:40.907" v="1184" actId="14100"/>
          <ac:spMkLst>
            <pc:docMk/>
            <pc:sldMk cId="1025729995" sldId="263"/>
            <ac:spMk id="291" creationId="{CAFD2FD7-F240-2A72-CE28-9DEBA0E24158}"/>
          </ac:spMkLst>
        </pc:spChg>
        <pc:spChg chg="mod">
          <ac:chgData name="Jim Zhang" userId="fa6909b4-cf68-47b2-80b2-932828f90439" providerId="ADAL" clId="{E1D89D1C-3CC8-DD4C-9C40-1D15B2C8DFDC}" dt="2025-03-27T00:59:13.780" v="1049" actId="1076"/>
          <ac:spMkLst>
            <pc:docMk/>
            <pc:sldMk cId="1025729995" sldId="263"/>
            <ac:spMk id="293" creationId="{86DEB700-D30E-4B23-DD4C-9552F1A48307}"/>
          </ac:spMkLst>
        </pc:spChg>
        <pc:spChg chg="mod">
          <ac:chgData name="Jim Zhang" userId="fa6909b4-cf68-47b2-80b2-932828f90439" providerId="ADAL" clId="{E1D89D1C-3CC8-DD4C-9C40-1D15B2C8DFDC}" dt="2025-03-27T01:12:56.526" v="1190" actId="1076"/>
          <ac:spMkLst>
            <pc:docMk/>
            <pc:sldMk cId="1025729995" sldId="263"/>
            <ac:spMk id="294" creationId="{5BD79917-4BA1-EA0D-E04B-D6D88D5C0AAC}"/>
          </ac:spMkLst>
        </pc:spChg>
        <pc:spChg chg="mod">
          <ac:chgData name="Jim Zhang" userId="fa6909b4-cf68-47b2-80b2-932828f90439" providerId="ADAL" clId="{E1D89D1C-3CC8-DD4C-9C40-1D15B2C8DFDC}" dt="2025-03-27T00:59:17.058" v="1050" actId="1076"/>
          <ac:spMkLst>
            <pc:docMk/>
            <pc:sldMk cId="1025729995" sldId="263"/>
            <ac:spMk id="296" creationId="{CE8FC6C0-0D4B-F6EE-739F-141A41FB1BFF}"/>
          </ac:spMkLst>
        </pc:spChg>
        <pc:spChg chg="mod">
          <ac:chgData name="Jim Zhang" userId="fa6909b4-cf68-47b2-80b2-932828f90439" providerId="ADAL" clId="{E1D89D1C-3CC8-DD4C-9C40-1D15B2C8DFDC}" dt="2025-03-27T01:13:05.860" v="1194" actId="1076"/>
          <ac:spMkLst>
            <pc:docMk/>
            <pc:sldMk cId="1025729995" sldId="263"/>
            <ac:spMk id="297" creationId="{ED4C7542-97B9-1CBA-34BD-0BD728C82269}"/>
          </ac:spMkLst>
        </pc:spChg>
        <pc:spChg chg="mod">
          <ac:chgData name="Jim Zhang" userId="fa6909b4-cf68-47b2-80b2-932828f90439" providerId="ADAL" clId="{E1D89D1C-3CC8-DD4C-9C40-1D15B2C8DFDC}" dt="2025-03-27T01:14:52.932" v="1231" actId="1076"/>
          <ac:spMkLst>
            <pc:docMk/>
            <pc:sldMk cId="1025729995" sldId="263"/>
            <ac:spMk id="299" creationId="{43C749D9-3327-3EBA-E065-D7323AB15942}"/>
          </ac:spMkLst>
        </pc:spChg>
        <pc:spChg chg="del mod">
          <ac:chgData name="Jim Zhang" userId="fa6909b4-cf68-47b2-80b2-932828f90439" providerId="ADAL" clId="{E1D89D1C-3CC8-DD4C-9C40-1D15B2C8DFDC}" dt="2025-03-27T01:10:59.629" v="1151" actId="478"/>
          <ac:spMkLst>
            <pc:docMk/>
            <pc:sldMk cId="1025729995" sldId="263"/>
            <ac:spMk id="300" creationId="{3485576C-1587-06FD-77E4-D2AB13A467AE}"/>
          </ac:spMkLst>
        </pc:spChg>
        <pc:spChg chg="mod">
          <ac:chgData name="Jim Zhang" userId="fa6909b4-cf68-47b2-80b2-932828f90439" providerId="ADAL" clId="{E1D89D1C-3CC8-DD4C-9C40-1D15B2C8DFDC}" dt="2025-03-27T01:14:56.500" v="1232" actId="1076"/>
          <ac:spMkLst>
            <pc:docMk/>
            <pc:sldMk cId="1025729995" sldId="263"/>
            <ac:spMk id="302" creationId="{26307B82-2F7A-98CA-F940-851ECC6E05F8}"/>
          </ac:spMkLst>
        </pc:spChg>
        <pc:spChg chg="del mod">
          <ac:chgData name="Jim Zhang" userId="fa6909b4-cf68-47b2-80b2-932828f90439" providerId="ADAL" clId="{E1D89D1C-3CC8-DD4C-9C40-1D15B2C8DFDC}" dt="2025-03-27T01:11:51.144" v="1171" actId="478"/>
          <ac:spMkLst>
            <pc:docMk/>
            <pc:sldMk cId="1025729995" sldId="263"/>
            <ac:spMk id="308" creationId="{C23A7A76-D957-C212-A289-3528F4AFBFE0}"/>
          </ac:spMkLst>
        </pc:spChg>
        <pc:spChg chg="mod">
          <ac:chgData name="Jim Zhang" userId="fa6909b4-cf68-47b2-80b2-932828f90439" providerId="ADAL" clId="{E1D89D1C-3CC8-DD4C-9C40-1D15B2C8DFDC}" dt="2025-03-27T01:14:05.443" v="1210" actId="1076"/>
          <ac:spMkLst>
            <pc:docMk/>
            <pc:sldMk cId="1025729995" sldId="263"/>
            <ac:spMk id="309" creationId="{5CF07A56-7D1B-EF0A-0E45-BBE7037EE221}"/>
          </ac:spMkLst>
        </pc:spChg>
        <pc:spChg chg="mod">
          <ac:chgData name="Jim Zhang" userId="fa6909b4-cf68-47b2-80b2-932828f90439" providerId="ADAL" clId="{E1D89D1C-3CC8-DD4C-9C40-1D15B2C8DFDC}" dt="2025-03-27T01:14:00.841" v="1209" actId="1076"/>
          <ac:spMkLst>
            <pc:docMk/>
            <pc:sldMk cId="1025729995" sldId="263"/>
            <ac:spMk id="310" creationId="{9E45025F-CC08-9756-0220-25053EAAD232}"/>
          </ac:spMkLst>
        </pc:spChg>
        <pc:spChg chg="mod">
          <ac:chgData name="Jim Zhang" userId="fa6909b4-cf68-47b2-80b2-932828f90439" providerId="ADAL" clId="{E1D89D1C-3CC8-DD4C-9C40-1D15B2C8DFDC}" dt="2025-03-27T01:12:12.499" v="1176" actId="1076"/>
          <ac:spMkLst>
            <pc:docMk/>
            <pc:sldMk cId="1025729995" sldId="263"/>
            <ac:spMk id="311" creationId="{00574C1A-ADBC-CEB6-1903-23E7BC592047}"/>
          </ac:spMkLst>
        </pc:spChg>
        <pc:spChg chg="mod">
          <ac:chgData name="Jim Zhang" userId="fa6909b4-cf68-47b2-80b2-932828f90439" providerId="ADAL" clId="{E1D89D1C-3CC8-DD4C-9C40-1D15B2C8DFDC}" dt="2025-03-27T01:14:50.262" v="1230" actId="1076"/>
          <ac:spMkLst>
            <pc:docMk/>
            <pc:sldMk cId="1025729995" sldId="263"/>
            <ac:spMk id="312" creationId="{A3F6A478-4F8C-C535-A36C-772D148B189E}"/>
          </ac:spMkLst>
        </pc:spChg>
        <pc:spChg chg="del mod topLvl">
          <ac:chgData name="Jim Zhang" userId="fa6909b4-cf68-47b2-80b2-932828f90439" providerId="ADAL" clId="{E1D89D1C-3CC8-DD4C-9C40-1D15B2C8DFDC}" dt="2025-03-27T01:49:36.116" v="1906" actId="478"/>
          <ac:spMkLst>
            <pc:docMk/>
            <pc:sldMk cId="1025729995" sldId="263"/>
            <ac:spMk id="334" creationId="{374BC74C-8344-C9A4-C2EF-9B59D32D1C26}"/>
          </ac:spMkLst>
        </pc:spChg>
        <pc:spChg chg="del mod topLvl">
          <ac:chgData name="Jim Zhang" userId="fa6909b4-cf68-47b2-80b2-932828f90439" providerId="ADAL" clId="{E1D89D1C-3CC8-DD4C-9C40-1D15B2C8DFDC}" dt="2025-03-27T01:49:33.111" v="1905" actId="478"/>
          <ac:spMkLst>
            <pc:docMk/>
            <pc:sldMk cId="1025729995" sldId="263"/>
            <ac:spMk id="335" creationId="{9D3671CF-37FE-6B27-787C-AC2A9185F122}"/>
          </ac:spMkLst>
        </pc:spChg>
        <pc:spChg chg="mod">
          <ac:chgData name="Jim Zhang" userId="fa6909b4-cf68-47b2-80b2-932828f90439" providerId="ADAL" clId="{E1D89D1C-3CC8-DD4C-9C40-1D15B2C8DFDC}" dt="2025-03-26T20:49:27.715" v="195" actId="1076"/>
          <ac:spMkLst>
            <pc:docMk/>
            <pc:sldMk cId="1025729995" sldId="263"/>
            <ac:spMk id="336" creationId="{9E8328A9-7D83-BCE6-4DF1-0D06DA1427DA}"/>
          </ac:spMkLst>
        </pc:spChg>
        <pc:grpChg chg="add del mod">
          <ac:chgData name="Jim Zhang" userId="fa6909b4-cf68-47b2-80b2-932828f90439" providerId="ADAL" clId="{E1D89D1C-3CC8-DD4C-9C40-1D15B2C8DFDC}" dt="2025-03-27T01:04:45.956" v="1096" actId="165"/>
          <ac:grpSpMkLst>
            <pc:docMk/>
            <pc:sldMk cId="1025729995" sldId="263"/>
            <ac:grpSpMk id="6" creationId="{246D120B-5056-4C8B-C86F-08FC95205210}"/>
          </ac:grpSpMkLst>
        </pc:grpChg>
        <pc:grpChg chg="add del mod">
          <ac:chgData name="Jim Zhang" userId="fa6909b4-cf68-47b2-80b2-932828f90439" providerId="ADAL" clId="{E1D89D1C-3CC8-DD4C-9C40-1D15B2C8DFDC}" dt="2025-03-27T02:00:37.763" v="2377" actId="1076"/>
          <ac:grpSpMkLst>
            <pc:docMk/>
            <pc:sldMk cId="1025729995" sldId="263"/>
            <ac:grpSpMk id="8" creationId="{EFF6FD1C-73B8-A9CD-A672-4F5A6FD7530F}"/>
          </ac:grpSpMkLst>
        </pc:grpChg>
        <pc:grpChg chg="add del">
          <ac:chgData name="Jim Zhang" userId="fa6909b4-cf68-47b2-80b2-932828f90439" providerId="ADAL" clId="{E1D89D1C-3CC8-DD4C-9C40-1D15B2C8DFDC}" dt="2025-03-27T01:05:18.625" v="1100" actId="338"/>
          <ac:grpSpMkLst>
            <pc:docMk/>
            <pc:sldMk cId="1025729995" sldId="263"/>
            <ac:grpSpMk id="20" creationId="{5304282A-3714-502C-91EE-0DD84744BCA1}"/>
          </ac:grpSpMkLst>
        </pc:grpChg>
        <pc:grpChg chg="add">
          <ac:chgData name="Jim Zhang" userId="fa6909b4-cf68-47b2-80b2-932828f90439" providerId="ADAL" clId="{E1D89D1C-3CC8-DD4C-9C40-1D15B2C8DFDC}" dt="2025-03-27T01:07:30.139" v="1112" actId="164"/>
          <ac:grpSpMkLst>
            <pc:docMk/>
            <pc:sldMk cId="1025729995" sldId="263"/>
            <ac:grpSpMk id="21" creationId="{AFF1B9E2-FD6D-1EF1-17B9-7AA7A7D1534B}"/>
          </ac:grpSpMkLst>
        </pc:grpChg>
        <pc:grpChg chg="add mod topLvl">
          <ac:chgData name="Jim Zhang" userId="fa6909b4-cf68-47b2-80b2-932828f90439" providerId="ADAL" clId="{E1D89D1C-3CC8-DD4C-9C40-1D15B2C8DFDC}" dt="2025-03-27T01:07:40.164" v="1115" actId="1076"/>
          <ac:grpSpMkLst>
            <pc:docMk/>
            <pc:sldMk cId="1025729995" sldId="263"/>
            <ac:grpSpMk id="32" creationId="{E0EC959F-5444-86DC-E496-655F5CA1A4B8}"/>
          </ac:grpSpMkLst>
        </pc:grpChg>
        <pc:grpChg chg="add del topLvl">
          <ac:chgData name="Jim Zhang" userId="fa6909b4-cf68-47b2-80b2-932828f90439" providerId="ADAL" clId="{E1D89D1C-3CC8-DD4C-9C40-1D15B2C8DFDC}" dt="2025-03-27T01:49:33.111" v="1905" actId="478"/>
          <ac:grpSpMkLst>
            <pc:docMk/>
            <pc:sldMk cId="1025729995" sldId="263"/>
            <ac:grpSpMk id="42" creationId="{2E69F0FE-50F9-A1B8-979C-5F692FE72FEE}"/>
          </ac:grpSpMkLst>
        </pc:grpChg>
        <pc:grpChg chg="add del mod">
          <ac:chgData name="Jim Zhang" userId="fa6909b4-cf68-47b2-80b2-932828f90439" providerId="ADAL" clId="{E1D89D1C-3CC8-DD4C-9C40-1D15B2C8DFDC}" dt="2025-03-27T01:43:41.061" v="1796" actId="478"/>
          <ac:grpSpMkLst>
            <pc:docMk/>
            <pc:sldMk cId="1025729995" sldId="263"/>
            <ac:grpSpMk id="43" creationId="{31FFBF2F-10D2-C5F1-9CBD-647AE5541B7A}"/>
          </ac:grpSpMkLst>
        </pc:grpChg>
        <pc:grpChg chg="add">
          <ac:chgData name="Jim Zhang" userId="fa6909b4-cf68-47b2-80b2-932828f90439" providerId="ADAL" clId="{E1D89D1C-3CC8-DD4C-9C40-1D15B2C8DFDC}" dt="2025-03-27T01:48:21.544" v="1890" actId="164"/>
          <ac:grpSpMkLst>
            <pc:docMk/>
            <pc:sldMk cId="1025729995" sldId="263"/>
            <ac:grpSpMk id="60" creationId="{720E8B12-63D8-0AE6-7E45-ADF451911534}"/>
          </ac:grpSpMkLst>
        </pc:grpChg>
        <pc:grpChg chg="add mod">
          <ac:chgData name="Jim Zhang" userId="fa6909b4-cf68-47b2-80b2-932828f90439" providerId="ADAL" clId="{E1D89D1C-3CC8-DD4C-9C40-1D15B2C8DFDC}" dt="2025-03-27T01:53:34.283" v="2000" actId="1076"/>
          <ac:grpSpMkLst>
            <pc:docMk/>
            <pc:sldMk cId="1025729995" sldId="263"/>
            <ac:grpSpMk id="61" creationId="{C2A1360E-C9D8-3DA8-4730-2656F6F3BCE2}"/>
          </ac:grpSpMkLst>
        </pc:grpChg>
        <pc:grpChg chg="add mod">
          <ac:chgData name="Jim Zhang" userId="fa6909b4-cf68-47b2-80b2-932828f90439" providerId="ADAL" clId="{E1D89D1C-3CC8-DD4C-9C40-1D15B2C8DFDC}" dt="2025-03-27T02:01:00.348" v="2380" actId="1076"/>
          <ac:grpSpMkLst>
            <pc:docMk/>
            <pc:sldMk cId="1025729995" sldId="263"/>
            <ac:grpSpMk id="62" creationId="{2D6DA1B2-E77D-1EB1-84FF-0D8C88A3973C}"/>
          </ac:grpSpMkLst>
        </pc:grpChg>
        <pc:grpChg chg="add mod">
          <ac:chgData name="Jim Zhang" userId="fa6909b4-cf68-47b2-80b2-932828f90439" providerId="ADAL" clId="{E1D89D1C-3CC8-DD4C-9C40-1D15B2C8DFDC}" dt="2025-03-27T02:01:00.348" v="2380" actId="1076"/>
          <ac:grpSpMkLst>
            <pc:docMk/>
            <pc:sldMk cId="1025729995" sldId="263"/>
            <ac:grpSpMk id="69" creationId="{1A05FDB1-1C4B-8BD9-08F5-A52165832761}"/>
          </ac:grpSpMkLst>
        </pc:grpChg>
        <pc:grpChg chg="mod">
          <ac:chgData name="Jim Zhang" userId="fa6909b4-cf68-47b2-80b2-932828f90439" providerId="ADAL" clId="{E1D89D1C-3CC8-DD4C-9C40-1D15B2C8DFDC}" dt="2025-03-26T20:47:36.794" v="179" actId="1076"/>
          <ac:grpSpMkLst>
            <pc:docMk/>
            <pc:sldMk cId="1025729995" sldId="263"/>
            <ac:grpSpMk id="81" creationId="{FFCF6E43-B67A-480A-0604-767F901F8F95}"/>
          </ac:grpSpMkLst>
        </pc:grpChg>
        <pc:grpChg chg="mod topLvl">
          <ac:chgData name="Jim Zhang" userId="fa6909b4-cf68-47b2-80b2-932828f90439" providerId="ADAL" clId="{E1D89D1C-3CC8-DD4C-9C40-1D15B2C8DFDC}" dt="2025-03-27T01:07:34.176" v="1114" actId="1076"/>
          <ac:grpSpMkLst>
            <pc:docMk/>
            <pc:sldMk cId="1025729995" sldId="263"/>
            <ac:grpSpMk id="118" creationId="{D6016710-2687-3032-2F6E-600D5FA614E2}"/>
          </ac:grpSpMkLst>
        </pc:grpChg>
        <pc:grpChg chg="topLvl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58" creationId="{A7DFE5AA-7529-5CAA-45A5-AE50352CFFF3}"/>
          </ac:grpSpMkLst>
        </pc:grpChg>
        <pc:grpChg chg="del mod">
          <ac:chgData name="Jim Zhang" userId="fa6909b4-cf68-47b2-80b2-932828f90439" providerId="ADAL" clId="{E1D89D1C-3CC8-DD4C-9C40-1D15B2C8DFDC}" dt="2025-03-26T23:53:22.902" v="655" actId="165"/>
          <ac:grpSpMkLst>
            <pc:docMk/>
            <pc:sldMk cId="1025729995" sldId="263"/>
            <ac:grpSpMk id="261" creationId="{5D0D9DA2-7851-1FB1-85AC-6FDC89903533}"/>
          </ac:grpSpMkLst>
        </pc:grpChg>
        <pc:grpChg chg="mod">
          <ac:chgData name="Jim Zhang" userId="fa6909b4-cf68-47b2-80b2-932828f90439" providerId="ADAL" clId="{E1D89D1C-3CC8-DD4C-9C40-1D15B2C8DFDC}" dt="2025-03-27T01:08:09.548" v="1122" actId="1076"/>
          <ac:grpSpMkLst>
            <pc:docMk/>
            <pc:sldMk cId="1025729995" sldId="263"/>
            <ac:grpSpMk id="266" creationId="{F67C23CF-9984-F16A-547B-7DAE8424B8D7}"/>
          </ac:grpSpMkLst>
        </pc:grpChg>
        <pc:grpChg chg="del">
          <ac:chgData name="Jim Zhang" userId="fa6909b4-cf68-47b2-80b2-932828f90439" providerId="ADAL" clId="{E1D89D1C-3CC8-DD4C-9C40-1D15B2C8DFDC}" dt="2025-03-27T01:10:59.629" v="1151" actId="478"/>
          <ac:grpSpMkLst>
            <pc:docMk/>
            <pc:sldMk cId="1025729995" sldId="263"/>
            <ac:grpSpMk id="315" creationId="{3ABB13A5-B093-0496-AC78-535321A6BA5C}"/>
          </ac:grpSpMkLst>
        </pc:grpChg>
        <pc:grpChg chg="mod topLvl">
          <ac:chgData name="Jim Zhang" userId="fa6909b4-cf68-47b2-80b2-932828f90439" providerId="ADAL" clId="{E1D89D1C-3CC8-DD4C-9C40-1D15B2C8DFDC}" dt="2025-03-27T01:36:53.319" v="1769" actId="1076"/>
          <ac:grpSpMkLst>
            <pc:docMk/>
            <pc:sldMk cId="1025729995" sldId="263"/>
            <ac:grpSpMk id="316" creationId="{913AF359-82DE-E3A5-2EE9-6A45588A4E48}"/>
          </ac:grpSpMkLst>
        </pc:grpChg>
        <pc:picChg chg="add del mod">
          <ac:chgData name="Jim Zhang" userId="fa6909b4-cf68-47b2-80b2-932828f90439" providerId="ADAL" clId="{E1D89D1C-3CC8-DD4C-9C40-1D15B2C8DFDC}" dt="2025-03-26T23:36:12.616" v="330" actId="478"/>
          <ac:picMkLst>
            <pc:docMk/>
            <pc:sldMk cId="1025729995" sldId="263"/>
            <ac:picMk id="2" creationId="{67263AB8-5795-425D-0474-3886F9A69F8A}"/>
          </ac:picMkLst>
        </pc:picChg>
        <pc:picChg chg="del mod topLvl">
          <ac:chgData name="Jim Zhang" userId="fa6909b4-cf68-47b2-80b2-932828f90439" providerId="ADAL" clId="{E1D89D1C-3CC8-DD4C-9C40-1D15B2C8DFDC}" dt="2025-03-27T01:43:41.061" v="1796" actId="478"/>
          <ac:picMkLst>
            <pc:docMk/>
            <pc:sldMk cId="1025729995" sldId="263"/>
            <ac:picMk id="2" creationId="{B3403593-14D2-2501-5F62-81FF7BBA2B4C}"/>
          </ac:picMkLst>
        </pc:picChg>
        <pc:picChg chg="add mod">
          <ac:chgData name="Jim Zhang" userId="fa6909b4-cf68-47b2-80b2-932828f90439" providerId="ADAL" clId="{E1D89D1C-3CC8-DD4C-9C40-1D15B2C8DFDC}" dt="2025-03-27T01:56:09.037" v="2064" actId="1076"/>
          <ac:picMkLst>
            <pc:docMk/>
            <pc:sldMk cId="1025729995" sldId="263"/>
            <ac:picMk id="3" creationId="{3EB1416D-6EFB-9FA0-FC1E-D929172E0BD4}"/>
          </ac:picMkLst>
        </pc:picChg>
        <pc:picChg chg="add mod modCrop">
          <ac:chgData name="Jim Zhang" userId="fa6909b4-cf68-47b2-80b2-932828f90439" providerId="ADAL" clId="{E1D89D1C-3CC8-DD4C-9C40-1D15B2C8DFDC}" dt="2025-03-26T23:46:07.117" v="509" actId="1076"/>
          <ac:picMkLst>
            <pc:docMk/>
            <pc:sldMk cId="1025729995" sldId="263"/>
            <ac:picMk id="4" creationId="{037D948B-5085-4787-B6C4-8C7D1090A22F}"/>
          </ac:picMkLst>
        </pc:picChg>
        <pc:picChg chg="add mod">
          <ac:chgData name="Jim Zhang" userId="fa6909b4-cf68-47b2-80b2-932828f90439" providerId="ADAL" clId="{E1D89D1C-3CC8-DD4C-9C40-1D15B2C8DFDC}" dt="2025-03-27T01:55:53.927" v="2062" actId="1076"/>
          <ac:picMkLst>
            <pc:docMk/>
            <pc:sldMk cId="1025729995" sldId="263"/>
            <ac:picMk id="5" creationId="{EE4EF708-3A2F-E877-6139-A9519F7BC5BA}"/>
          </ac:picMkLst>
        </pc:picChg>
        <pc:picChg chg="add mod">
          <ac:chgData name="Jim Zhang" userId="fa6909b4-cf68-47b2-80b2-932828f90439" providerId="ADAL" clId="{E1D89D1C-3CC8-DD4C-9C40-1D15B2C8DFDC}" dt="2025-03-27T01:55:06.381" v="2053" actId="1076"/>
          <ac:picMkLst>
            <pc:docMk/>
            <pc:sldMk cId="1025729995" sldId="263"/>
            <ac:picMk id="7" creationId="{B27BD239-1B7F-6FF7-4CC5-D4FDB5634705}"/>
          </ac:picMkLst>
        </pc:picChg>
        <pc:picChg chg="add mod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9" creationId="{B6B6424C-5B29-5EE5-7847-6F756DF9754A}"/>
          </ac:picMkLst>
        </pc:picChg>
        <pc:picChg chg="add mod modCrop">
          <ac:chgData name="Jim Zhang" userId="fa6909b4-cf68-47b2-80b2-932828f90439" providerId="ADAL" clId="{E1D89D1C-3CC8-DD4C-9C40-1D15B2C8DFDC}" dt="2025-03-27T01:37:25.463" v="1777" actId="1076"/>
          <ac:picMkLst>
            <pc:docMk/>
            <pc:sldMk cId="1025729995" sldId="263"/>
            <ac:picMk id="10" creationId="{47285D4E-D9F1-444F-35B3-2F7B3CDC0F41}"/>
          </ac:picMkLst>
        </pc:picChg>
        <pc:picChg chg="add mod">
          <ac:chgData name="Jim Zhang" userId="fa6909b4-cf68-47b2-80b2-932828f90439" providerId="ADAL" clId="{E1D89D1C-3CC8-DD4C-9C40-1D15B2C8DFDC}" dt="2025-03-27T01:37:53.333" v="1782" actId="1076"/>
          <ac:picMkLst>
            <pc:docMk/>
            <pc:sldMk cId="1025729995" sldId="263"/>
            <ac:picMk id="39" creationId="{92D70B47-DBA2-C769-658D-B6A044166CC1}"/>
          </ac:picMkLst>
        </pc:picChg>
        <pc:picChg chg="add mod">
          <ac:chgData name="Jim Zhang" userId="fa6909b4-cf68-47b2-80b2-932828f90439" providerId="ADAL" clId="{E1D89D1C-3CC8-DD4C-9C40-1D15B2C8DFDC}" dt="2025-03-27T01:48:16.516" v="1889" actId="1076"/>
          <ac:picMkLst>
            <pc:docMk/>
            <pc:sldMk cId="1025729995" sldId="263"/>
            <ac:picMk id="44" creationId="{27D2335F-73DE-4192-694B-8608472F2728}"/>
          </ac:picMkLst>
        </pc:picChg>
        <pc:picChg chg="add mod">
          <ac:chgData name="Jim Zhang" userId="fa6909b4-cf68-47b2-80b2-932828f90439" providerId="ADAL" clId="{E1D89D1C-3CC8-DD4C-9C40-1D15B2C8DFDC}" dt="2025-03-27T01:43:45.184" v="1797" actId="1076"/>
          <ac:picMkLst>
            <pc:docMk/>
            <pc:sldMk cId="1025729995" sldId="263"/>
            <ac:picMk id="45" creationId="{6E5E4ECB-A457-02D2-ABA0-F744E8D10AD9}"/>
          </ac:picMkLst>
        </pc:picChg>
        <pc:picChg chg="del">
          <ac:chgData name="Jim Zhang" userId="fa6909b4-cf68-47b2-80b2-932828f90439" providerId="ADAL" clId="{E1D89D1C-3CC8-DD4C-9C40-1D15B2C8DFDC}" dt="2025-03-26T20:01:30.684" v="0" actId="478"/>
          <ac:picMkLst>
            <pc:docMk/>
            <pc:sldMk cId="1025729995" sldId="263"/>
            <ac:picMk id="49" creationId="{E9188A2A-EE3D-4954-F593-77CADEAC125B}"/>
          </ac:picMkLst>
        </pc:picChg>
        <pc:picChg chg="del">
          <ac:chgData name="Jim Zhang" userId="fa6909b4-cf68-47b2-80b2-932828f90439" providerId="ADAL" clId="{E1D89D1C-3CC8-DD4C-9C40-1D15B2C8DFDC}" dt="2025-03-26T20:01:31.123" v="1" actId="478"/>
          <ac:picMkLst>
            <pc:docMk/>
            <pc:sldMk cId="1025729995" sldId="263"/>
            <ac:picMk id="51" creationId="{2B125DD3-7E6F-B3B0-F3CA-76D714AE33A3}"/>
          </ac:picMkLst>
        </pc:picChg>
        <pc:picChg chg="del">
          <ac:chgData name="Jim Zhang" userId="fa6909b4-cf68-47b2-80b2-932828f90439" providerId="ADAL" clId="{E1D89D1C-3CC8-DD4C-9C40-1D15B2C8DFDC}" dt="2025-03-26T20:01:31.590" v="2" actId="478"/>
          <ac:picMkLst>
            <pc:docMk/>
            <pc:sldMk cId="1025729995" sldId="263"/>
            <ac:picMk id="55" creationId="{FF8F3EE9-A899-0AED-5F11-950FED724EC3}"/>
          </ac:picMkLst>
        </pc:picChg>
        <pc:picChg chg="mod modCrop">
          <ac:chgData name="Jim Zhang" userId="fa6909b4-cf68-47b2-80b2-932828f90439" providerId="ADAL" clId="{E1D89D1C-3CC8-DD4C-9C40-1D15B2C8DFDC}" dt="2025-03-26T23:46:31.685" v="515" actId="1076"/>
          <ac:picMkLst>
            <pc:docMk/>
            <pc:sldMk cId="1025729995" sldId="263"/>
            <ac:picMk id="61" creationId="{E64C99A4-C028-5862-6CD4-87A092BFE1EC}"/>
          </ac:picMkLst>
        </pc:picChg>
        <pc:picChg chg="mod">
          <ac:chgData name="Jim Zhang" userId="fa6909b4-cf68-47b2-80b2-932828f90439" providerId="ADAL" clId="{E1D89D1C-3CC8-DD4C-9C40-1D15B2C8DFDC}" dt="2025-03-27T01:59:35.228" v="2373" actId="1076"/>
          <ac:picMkLst>
            <pc:docMk/>
            <pc:sldMk cId="1025729995" sldId="263"/>
            <ac:picMk id="64" creationId="{A2A7DBD4-222E-7233-A8D6-8F9BE4C748D9}"/>
          </ac:picMkLst>
        </pc:picChg>
        <pc:cxnChg chg="add del">
          <ac:chgData name="Jim Zhang" userId="fa6909b4-cf68-47b2-80b2-932828f90439" providerId="ADAL" clId="{E1D89D1C-3CC8-DD4C-9C40-1D15B2C8DFDC}" dt="2025-03-26T20:06:28.290" v="24" actId="478"/>
          <ac:cxnSpMkLst>
            <pc:docMk/>
            <pc:sldMk cId="1025729995" sldId="263"/>
            <ac:cxnSpMk id="9" creationId="{C6857EC6-CA46-814A-BCB7-21EB5562A9F4}"/>
          </ac:cxnSpMkLst>
        </pc:cxnChg>
        <pc:cxnChg chg="add del mod">
          <ac:chgData name="Jim Zhang" userId="fa6909b4-cf68-47b2-80b2-932828f90439" providerId="ADAL" clId="{E1D89D1C-3CC8-DD4C-9C40-1D15B2C8DFDC}" dt="2025-03-26T20:50:23.743" v="205" actId="478"/>
          <ac:cxnSpMkLst>
            <pc:docMk/>
            <pc:sldMk cId="1025729995" sldId="263"/>
            <ac:cxnSpMk id="10" creationId="{7DACAA6E-A16D-59DD-0E10-3A83688201BD}"/>
          </ac:cxnSpMkLst>
        </pc:cxnChg>
        <pc:cxnChg chg="add del mod">
          <ac:chgData name="Jim Zhang" userId="fa6909b4-cf68-47b2-80b2-932828f90439" providerId="ADAL" clId="{E1D89D1C-3CC8-DD4C-9C40-1D15B2C8DFDC}" dt="2025-03-26T20:50:20.628" v="203" actId="478"/>
          <ac:cxnSpMkLst>
            <pc:docMk/>
            <pc:sldMk cId="1025729995" sldId="263"/>
            <ac:cxnSpMk id="14" creationId="{4DDC74C4-A269-7C4C-BE05-C48CD17618AC}"/>
          </ac:cxnSpMkLst>
        </pc:cxnChg>
        <pc:cxnChg chg="add del mod">
          <ac:chgData name="Jim Zhang" userId="fa6909b4-cf68-47b2-80b2-932828f90439" providerId="ADAL" clId="{E1D89D1C-3CC8-DD4C-9C40-1D15B2C8DFDC}" dt="2025-03-26T20:50:17.644" v="199" actId="478"/>
          <ac:cxnSpMkLst>
            <pc:docMk/>
            <pc:sldMk cId="1025729995" sldId="263"/>
            <ac:cxnSpMk id="16" creationId="{D9317360-62D7-E44C-FE00-277DB21968CC}"/>
          </ac:cxnSpMkLst>
        </pc:cxnChg>
        <pc:cxnChg chg="add mod">
          <ac:chgData name="Jim Zhang" userId="fa6909b4-cf68-47b2-80b2-932828f90439" providerId="ADAL" clId="{E1D89D1C-3CC8-DD4C-9C40-1D15B2C8DFDC}" dt="2025-03-27T01:07:16.173" v="1111" actId="1076"/>
          <ac:cxnSpMkLst>
            <pc:docMk/>
            <pc:sldMk cId="1025729995" sldId="263"/>
            <ac:cxnSpMk id="38" creationId="{23453EF4-269E-0BAB-BF5E-620583E352A2}"/>
          </ac:cxnSpMkLst>
        </pc:cxnChg>
        <pc:cxnChg chg="del mod">
          <ac:chgData name="Jim Zhang" userId="fa6909b4-cf68-47b2-80b2-932828f90439" providerId="ADAL" clId="{E1D89D1C-3CC8-DD4C-9C40-1D15B2C8DFDC}" dt="2025-03-26T23:54:42.890" v="675" actId="478"/>
          <ac:cxnSpMkLst>
            <pc:docMk/>
            <pc:sldMk cId="1025729995" sldId="263"/>
            <ac:cxnSpMk id="322" creationId="{7A49C7C7-B9FB-F778-5C62-616D09DF78E2}"/>
          </ac:cxnSpMkLst>
        </pc:cxnChg>
        <pc:cxnChg chg="mod">
          <ac:chgData name="Jim Zhang" userId="fa6909b4-cf68-47b2-80b2-932828f90439" providerId="ADAL" clId="{E1D89D1C-3CC8-DD4C-9C40-1D15B2C8DFDC}" dt="2025-03-27T01:07:13.925" v="1110" actId="1076"/>
          <ac:cxnSpMkLst>
            <pc:docMk/>
            <pc:sldMk cId="1025729995" sldId="263"/>
            <ac:cxnSpMk id="325" creationId="{8FA7A2E3-9D39-47B4-6258-EDCD9F5E0D6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0F2C-EC64-5E47-BEE3-4D38F47BC7C5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471-580A-B64D-B631-F8F910B83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1471-580A-B64D-B631-F8F910B83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7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C8F7-1AE6-9F48-A6C9-6654F6886EF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06F5-50D4-F74C-891D-290201756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FCF6E43-B67A-480A-0604-767F901F8F95}"/>
              </a:ext>
            </a:extLst>
          </p:cNvPr>
          <p:cNvGrpSpPr/>
          <p:nvPr/>
        </p:nvGrpSpPr>
        <p:grpSpPr>
          <a:xfrm>
            <a:off x="0" y="-2280"/>
            <a:ext cx="38404800" cy="33010650"/>
            <a:chOff x="0" y="-30948"/>
            <a:chExt cx="38404800" cy="3301065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768F501-7FCE-7DD4-5CDF-F912AC7F6787}"/>
                </a:ext>
              </a:extLst>
            </p:cNvPr>
            <p:cNvSpPr/>
            <p:nvPr/>
          </p:nvSpPr>
          <p:spPr>
            <a:xfrm>
              <a:off x="0" y="0"/>
              <a:ext cx="38404800" cy="32918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018D4D2-E5E4-4CBB-4960-DCB9C584E2A3}"/>
                </a:ext>
              </a:extLst>
            </p:cNvPr>
            <p:cNvGrpSpPr/>
            <p:nvPr/>
          </p:nvGrpSpPr>
          <p:grpSpPr>
            <a:xfrm>
              <a:off x="0" y="-30948"/>
              <a:ext cx="38404800" cy="33010650"/>
              <a:chOff x="0" y="-92251"/>
              <a:chExt cx="38404800" cy="330106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31A22F0-9917-D867-0A3F-527999B06A55}"/>
                  </a:ext>
                </a:extLst>
              </p:cNvPr>
              <p:cNvSpPr/>
              <p:nvPr/>
            </p:nvSpPr>
            <p:spPr>
              <a:xfrm>
                <a:off x="0" y="-92251"/>
                <a:ext cx="38404800" cy="37713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70D7D4-E670-CCD5-295A-98F7E886AC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31977324"/>
                <a:ext cx="38404800" cy="9410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86F209-2B5E-E0C4-6D23-FCEDD992D5A3}"/>
                  </a:ext>
                </a:extLst>
              </p:cNvPr>
              <p:cNvSpPr/>
              <p:nvPr/>
            </p:nvSpPr>
            <p:spPr>
              <a:xfrm>
                <a:off x="0" y="5981215"/>
                <a:ext cx="38404800" cy="2599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B73ABB-8D6E-4307-0333-5909182D4E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7504" y="245387"/>
                <a:ext cx="3094474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bg1"/>
                    </a:solidFill>
                  </a:rPr>
                  <a:t>Intracranial EEG Correlates of Concurrent Demands on </a:t>
                </a:r>
                <a:br>
                  <a:rPr lang="en-US" sz="8700" b="1" dirty="0">
                    <a:solidFill>
                      <a:schemeClr val="bg1"/>
                    </a:solidFill>
                  </a:rPr>
                </a:br>
                <a:r>
                  <a:rPr lang="en-US" sz="8700" b="1" dirty="0">
                    <a:solidFill>
                      <a:schemeClr val="bg1"/>
                    </a:solidFill>
                  </a:rPr>
                  <a:t>Cognitive Stability and Flexibility </a:t>
                </a: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DFB00F0-1102-7B36-11A1-EC86FF82C0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588000"/>
            <a:ext cx="38404800" cy="26477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1B2A-A7E8-21BB-6F17-A652D1A1DF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712532"/>
            <a:ext cx="3840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Jinjiang Zhang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Raphael Geddert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R</a:t>
            </a:r>
            <a:r>
              <a:rPr lang="en-US" sz="4400" dirty="0">
                <a:ea typeface="DengXian" panose="02010600030101010101" pitchFamily="2" charset="-122"/>
                <a:cs typeface="Times New Roman" panose="02020603050405020304" pitchFamily="18" charset="0"/>
              </a:rPr>
              <a:t>oshni 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Ammanamanchi</a:t>
            </a:r>
            <a:r>
              <a:rPr lang="en-US" sz="4400" baseline="30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1,2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Andrew Michael</a:t>
            </a:r>
            <a:r>
              <a:rPr lang="en-US" sz="4400" baseline="30000" dirty="0"/>
              <a:t>2</a:t>
            </a:r>
            <a:r>
              <a:rPr lang="en-US" sz="4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Tobias Egner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Department of Psychology and Neuroscience</a:t>
            </a:r>
            <a:r>
              <a:rPr lang="en-US" sz="3200" baseline="30000" dirty="0"/>
              <a:t>1</a:t>
            </a:r>
            <a:r>
              <a:rPr lang="en-US" sz="3200" dirty="0"/>
              <a:t>, Center for Cognitive Neuroscience</a:t>
            </a:r>
            <a:r>
              <a:rPr lang="en-US" sz="3200" baseline="30000" dirty="0"/>
              <a:t>2</a:t>
            </a:r>
            <a:endParaRPr lang="en-US" sz="3200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Duke University</a:t>
            </a:r>
          </a:p>
          <a:p>
            <a:pPr algn="ctr"/>
            <a:endParaRPr lang="en-US" sz="5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59439-93D8-B695-895C-B2FE12234E74}"/>
              </a:ext>
            </a:extLst>
          </p:cNvPr>
          <p:cNvSpPr/>
          <p:nvPr/>
        </p:nvSpPr>
        <p:spPr>
          <a:xfrm>
            <a:off x="31875496" y="23952089"/>
            <a:ext cx="5949531" cy="691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References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02A96-2F63-6B62-E2A5-E89EFE961633}"/>
              </a:ext>
            </a:extLst>
          </p:cNvPr>
          <p:cNvSpPr txBox="1"/>
          <p:nvPr/>
        </p:nvSpPr>
        <p:spPr>
          <a:xfrm>
            <a:off x="256073" y="6690873"/>
            <a:ext cx="10759443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stability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(task focus) and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(task switching) are two core capacities of cognitive control, yet their relationship and neural substrates are unclear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have separately shown activation for stability and flexibility in lateral and medial frontal cortex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whether they have distinct or shared neural substrates is still not known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 cognitive stability and flexibility have distinct or shared neural substrates?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59280B-8587-0372-E969-4B92B071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5" y="32192310"/>
            <a:ext cx="1489368" cy="6411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490B1F3-34CE-DD06-18A5-5BA1C94A763D}"/>
              </a:ext>
            </a:extLst>
          </p:cNvPr>
          <p:cNvSpPr/>
          <p:nvPr/>
        </p:nvSpPr>
        <p:spPr>
          <a:xfrm>
            <a:off x="12380612" y="5818336"/>
            <a:ext cx="18735882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Behavioral Results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6118D-8210-4559-0E4F-ED9498C741E8}"/>
              </a:ext>
            </a:extLst>
          </p:cNvPr>
          <p:cNvSpPr txBox="1"/>
          <p:nvPr/>
        </p:nvSpPr>
        <p:spPr>
          <a:xfrm>
            <a:off x="34240727" y="32126644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7EE5B50C-75A2-FBB6-E6B2-B7E55A639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24068" y="168031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4147126E-250A-B4BA-8448-8544A2EFA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76468" y="169555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C3318-93DE-A5B5-C498-9C5C4D284B08}"/>
              </a:ext>
            </a:extLst>
          </p:cNvPr>
          <p:cNvSpPr txBox="1"/>
          <p:nvPr/>
        </p:nvSpPr>
        <p:spPr>
          <a:xfrm>
            <a:off x="31972435" y="6781041"/>
            <a:ext cx="5949531" cy="1563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uniquely sensitive to flexibility demands, while ACC and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show sensitivity to both stability and flexibility demands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Prefrontal areas show an adjustment based on the cognitive context (proportion effects) rather than just responding to trial-level demands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Absence of cross-domain effects suggests independence in how stability and flexibility are regulated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neurally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Representational similarity analysis did not show significant multivariate patterns, potentially need alternative multivariate approaches (e.g., MVPA)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Future work should investigate connectivity patterns between regions and brain-behavior correlations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Some regions (ACC/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) may integrate domain-general control demands while others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vlPFC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) may be more domain-specific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1576798-702A-5941-1E21-F125503B8C6A}"/>
              </a:ext>
            </a:extLst>
          </p:cNvPr>
          <p:cNvSpPr/>
          <p:nvPr/>
        </p:nvSpPr>
        <p:spPr>
          <a:xfrm>
            <a:off x="9377603" y="26579479"/>
            <a:ext cx="170578" cy="98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3FC4E8-B969-C370-8824-CB8A8771BD3F}"/>
              </a:ext>
            </a:extLst>
          </p:cNvPr>
          <p:cNvSpPr/>
          <p:nvPr/>
        </p:nvSpPr>
        <p:spPr>
          <a:xfrm rot="5400000">
            <a:off x="11104924" y="27727393"/>
            <a:ext cx="181379" cy="12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C3DD2F-CDE4-1896-CE58-E3AF4281103A}"/>
              </a:ext>
            </a:extLst>
          </p:cNvPr>
          <p:cNvSpPr/>
          <p:nvPr/>
        </p:nvSpPr>
        <p:spPr>
          <a:xfrm>
            <a:off x="212840" y="5794534"/>
            <a:ext cx="11627656" cy="7011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CAD9C9-2A4E-EAAD-0C1F-8C27CEE78A1A}"/>
              </a:ext>
            </a:extLst>
          </p:cNvPr>
          <p:cNvSpPr/>
          <p:nvPr/>
        </p:nvSpPr>
        <p:spPr>
          <a:xfrm>
            <a:off x="12592272" y="10935235"/>
            <a:ext cx="18524222" cy="6965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Brain Regions Modulating Flexibility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60524C-94C3-FD20-13D8-7958CBF8904E}"/>
              </a:ext>
            </a:extLst>
          </p:cNvPr>
          <p:cNvSpPr txBox="1"/>
          <p:nvPr/>
        </p:nvSpPr>
        <p:spPr>
          <a:xfrm>
            <a:off x="31936764" y="24770122"/>
            <a:ext cx="5901237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 Egner 2023,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Nat Rev Psychol.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Geddert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Egner 2022,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Journal of Experimental Psychology.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Worringer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et al. 2019,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Brain Struct </a:t>
            </a:r>
            <a:r>
              <a:rPr lang="en-US" sz="3200" i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4. Wu et al. 2020,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 Comp Neurol.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Thanks to all members of the Egner lab for their guidance and support on this project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work was funded by NIH Grant RO1 MH133550</a:t>
            </a: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1B076-DBE5-66B2-FE5D-32E71535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280"/>
            <a:ext cx="38404800" cy="37713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38CFCB-DB96-B962-4A93-BA6E080BDC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97504" y="335358"/>
            <a:ext cx="309447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00" b="1" dirty="0">
                <a:solidFill>
                  <a:schemeClr val="bg1"/>
                </a:solidFill>
              </a:rPr>
              <a:t>Neural Correlates of Concurrent Demands on Cognitive </a:t>
            </a:r>
          </a:p>
          <a:p>
            <a:pPr algn="ctr"/>
            <a:r>
              <a:rPr lang="en-US" sz="8700" b="1" dirty="0">
                <a:solidFill>
                  <a:schemeClr val="bg1"/>
                </a:solidFill>
              </a:rPr>
              <a:t>Stability and Flexibility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DC707-B625-2CAD-780C-5EF41D9B6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67295"/>
            <a:ext cx="38404800" cy="9410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6AA54-7E88-1066-6638-2899A7AE0B8E}"/>
              </a:ext>
            </a:extLst>
          </p:cNvPr>
          <p:cNvSpPr txBox="1"/>
          <p:nvPr/>
        </p:nvSpPr>
        <p:spPr>
          <a:xfrm>
            <a:off x="35106897" y="32087403"/>
            <a:ext cx="364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CONTACT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jim.zhang@duke.edu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0" name="Picture 89" descr="A white brain on a black background&#10;&#10;Description automatically generated">
            <a:extLst>
              <a:ext uri="{FF2B5EF4-FFF2-40B4-BE49-F238E27FC236}">
                <a16:creationId xmlns:a16="http://schemas.microsoft.com/office/drawing/2014/main" id="{50ABCA62-5E10-B4FC-9C11-76A01D67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897" y="915708"/>
            <a:ext cx="2718130" cy="1371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0952DF-BD32-860E-DE81-CCAE647D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3" y="1098588"/>
            <a:ext cx="2761298" cy="11887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FF6FD1C-73B8-A9CD-A672-4F5A6FD7530F}"/>
              </a:ext>
            </a:extLst>
          </p:cNvPr>
          <p:cNvGrpSpPr/>
          <p:nvPr/>
        </p:nvGrpSpPr>
        <p:grpSpPr>
          <a:xfrm>
            <a:off x="13607111" y="11834884"/>
            <a:ext cx="16121020" cy="20216937"/>
            <a:chOff x="22276086" y="6842977"/>
            <a:chExt cx="16121020" cy="20216937"/>
          </a:xfrm>
        </p:grpSpPr>
        <p:pic>
          <p:nvPicPr>
            <p:cNvPr id="64" name="Picture 63" descr="A brain with different colored spots&#10;&#10;AI-generated content may be incorrect.">
              <a:extLst>
                <a:ext uri="{FF2B5EF4-FFF2-40B4-BE49-F238E27FC236}">
                  <a16:creationId xmlns:a16="http://schemas.microsoft.com/office/drawing/2014/main" id="{A2A7DBD4-222E-7233-A8D6-8F9BE4C74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2495" t="19585" r="30203" b="22621"/>
            <a:stretch/>
          </p:blipFill>
          <p:spPr>
            <a:xfrm>
              <a:off x="23233670" y="9370385"/>
              <a:ext cx="6323890" cy="6467646"/>
            </a:xfrm>
            <a:prstGeom prst="rect">
              <a:avLst/>
            </a:prstGeom>
          </p:spPr>
        </p:pic>
        <p:pic>
          <p:nvPicPr>
            <p:cNvPr id="3" name="Picture 2" descr="A group of green boxes with white text&#10;&#10;AI-generated content may be incorrect.">
              <a:extLst>
                <a:ext uri="{FF2B5EF4-FFF2-40B4-BE49-F238E27FC236}">
                  <a16:creationId xmlns:a16="http://schemas.microsoft.com/office/drawing/2014/main" id="{3EB1416D-6EFB-9FA0-FC1E-D929172E0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83834" y="7819932"/>
              <a:ext cx="7267775" cy="8997793"/>
            </a:xfrm>
            <a:prstGeom prst="rect">
              <a:avLst/>
            </a:prstGeom>
          </p:spPr>
        </p:pic>
        <p:pic>
          <p:nvPicPr>
            <p:cNvPr id="5" name="Picture 4" descr="A group of red boxes with white text&#10;&#10;AI-generated content may be incorrect.">
              <a:extLst>
                <a:ext uri="{FF2B5EF4-FFF2-40B4-BE49-F238E27FC236}">
                  <a16:creationId xmlns:a16="http://schemas.microsoft.com/office/drawing/2014/main" id="{EE4EF708-3A2F-E877-6139-A9519F7BC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131694" y="18065047"/>
              <a:ext cx="7265412" cy="8994867"/>
            </a:xfrm>
            <a:prstGeom prst="rect">
              <a:avLst/>
            </a:prstGeom>
          </p:spPr>
        </p:pic>
        <p:pic>
          <p:nvPicPr>
            <p:cNvPr id="7" name="Picture 6" descr="A group of blue boxes with black text&#10;&#10;AI-generated content may be incorrect.">
              <a:extLst>
                <a:ext uri="{FF2B5EF4-FFF2-40B4-BE49-F238E27FC236}">
                  <a16:creationId xmlns:a16="http://schemas.microsoft.com/office/drawing/2014/main" id="{B27BD239-1B7F-6FF7-4CC5-D4FDB563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76086" y="18045161"/>
              <a:ext cx="7281474" cy="901475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D1967E-DB08-3139-C3D9-B74B38C7BD92}"/>
                </a:ext>
              </a:extLst>
            </p:cNvPr>
            <p:cNvSpPr txBox="1"/>
            <p:nvPr/>
          </p:nvSpPr>
          <p:spPr>
            <a:xfrm>
              <a:off x="31746870" y="6842977"/>
              <a:ext cx="65452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>
                  <a:solidFill>
                    <a:srgbClr val="008001"/>
                  </a:solidFill>
                </a:rPr>
                <a:t>dlPFC</a:t>
              </a:r>
              <a:r>
                <a:rPr lang="en-US" sz="3200" dirty="0">
                  <a:solidFill>
                    <a:srgbClr val="008001"/>
                  </a:solidFill>
                </a:rPr>
                <a:t> independently adjusts stability and flexibility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942F20-9221-D988-6925-45FA5F6546C8}"/>
                </a:ext>
              </a:extLst>
            </p:cNvPr>
            <p:cNvSpPr txBox="1"/>
            <p:nvPr/>
          </p:nvSpPr>
          <p:spPr>
            <a:xfrm>
              <a:off x="32019773" y="17122134"/>
              <a:ext cx="62783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ACC independently adjusts stability and flexibility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A6FC1F-99F3-2F04-D085-5D86914A5AD1}"/>
                </a:ext>
              </a:extLst>
            </p:cNvPr>
            <p:cNvSpPr txBox="1"/>
            <p:nvPr/>
          </p:nvSpPr>
          <p:spPr>
            <a:xfrm>
              <a:off x="23967780" y="17408413"/>
              <a:ext cx="4234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rgbClr val="0000FF"/>
                  </a:solidFill>
                </a:rPr>
                <a:t>vlPFC</a:t>
              </a:r>
              <a:r>
                <a:rPr lang="en-US" sz="3200" dirty="0">
                  <a:solidFill>
                    <a:srgbClr val="0000FF"/>
                  </a:solidFill>
                </a:rPr>
                <a:t> adjusts flexibility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9768F-6AF8-740A-12BF-BF594D48EE3C}"/>
              </a:ext>
            </a:extLst>
          </p:cNvPr>
          <p:cNvSpPr/>
          <p:nvPr/>
        </p:nvSpPr>
        <p:spPr>
          <a:xfrm>
            <a:off x="31936764" y="5818336"/>
            <a:ext cx="5888263" cy="6978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Discussion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011034-C66C-D71A-E81E-BA74789EA2C7}"/>
              </a:ext>
            </a:extLst>
          </p:cNvPr>
          <p:cNvSpPr/>
          <p:nvPr/>
        </p:nvSpPr>
        <p:spPr>
          <a:xfrm>
            <a:off x="234697" y="16112696"/>
            <a:ext cx="11627656" cy="7735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Study Design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01FD235-F9C6-AB9C-DE0A-025156752E69}"/>
              </a:ext>
            </a:extLst>
          </p:cNvPr>
          <p:cNvSpPr txBox="1"/>
          <p:nvPr/>
        </p:nvSpPr>
        <p:spPr>
          <a:xfrm>
            <a:off x="228926" y="17069610"/>
            <a:ext cx="1073012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 completed a classic cued task switching experiment (n=45).</a:t>
            </a:r>
          </a:p>
          <a:p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016710-2687-3032-2F6E-600D5FA614E2}"/>
              </a:ext>
            </a:extLst>
          </p:cNvPr>
          <p:cNvGrpSpPr/>
          <p:nvPr/>
        </p:nvGrpSpPr>
        <p:grpSpPr>
          <a:xfrm>
            <a:off x="880276" y="18007895"/>
            <a:ext cx="8589572" cy="2213893"/>
            <a:chOff x="314266" y="14363775"/>
            <a:chExt cx="8162794" cy="209542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CE99B8-41D5-2BD2-FDCB-77BCB7E8B710}"/>
                </a:ext>
              </a:extLst>
            </p:cNvPr>
            <p:cNvGrpSpPr/>
            <p:nvPr/>
          </p:nvGrpSpPr>
          <p:grpSpPr>
            <a:xfrm>
              <a:off x="314266" y="14363775"/>
              <a:ext cx="8162794" cy="1897966"/>
              <a:chOff x="314266" y="14363775"/>
              <a:chExt cx="8162794" cy="18979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2A1B0C0-1D5E-FFBA-AA14-4A98F9651C8A}"/>
                  </a:ext>
                </a:extLst>
              </p:cNvPr>
              <p:cNvGrpSpPr/>
              <p:nvPr/>
            </p:nvGrpSpPr>
            <p:grpSpPr>
              <a:xfrm>
                <a:off x="314266" y="14363775"/>
                <a:ext cx="7564368" cy="1897966"/>
                <a:chOff x="314266" y="14363775"/>
                <a:chExt cx="7564368" cy="1897966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A92EA8E-2920-6E7C-D4AE-46429ED3B8EF}"/>
                    </a:ext>
                  </a:extLst>
                </p:cNvPr>
                <p:cNvGrpSpPr/>
                <p:nvPr/>
              </p:nvGrpSpPr>
              <p:grpSpPr>
                <a:xfrm>
                  <a:off x="314266" y="14823635"/>
                  <a:ext cx="7535052" cy="1438106"/>
                  <a:chOff x="314266" y="14823635"/>
                  <a:chExt cx="7535052" cy="1438106"/>
                </a:xfrm>
              </p:grpSpPr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CAC7D71-36C7-E739-1B35-056FEA818A26}"/>
                      </a:ext>
                    </a:extLst>
                  </p:cNvPr>
                  <p:cNvGrpSpPr/>
                  <p:nvPr/>
                </p:nvGrpSpPr>
                <p:grpSpPr>
                  <a:xfrm>
                    <a:off x="314266" y="14823635"/>
                    <a:ext cx="7535052" cy="1438106"/>
                    <a:chOff x="314266" y="14823635"/>
                    <a:chExt cx="7535052" cy="1438106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B95AF580-98FE-21D6-4845-E1A6A40D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266" y="14823635"/>
                      <a:ext cx="7535052" cy="1438106"/>
                      <a:chOff x="314266" y="14823635"/>
                      <a:chExt cx="7535052" cy="1438106"/>
                    </a:xfrm>
                  </p:grpSpPr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62D1A46E-60E2-1CE2-CCF9-D5C9E3ED2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4266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 dirty="0">
                          <a:ln w="19050"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0045FAE4-44C8-CE90-2FA8-1CCF0A77CA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9356" y="14823635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29617CFE-D8D7-7C3B-B250-9C1003009D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4447" y="14823636"/>
                        <a:ext cx="2404871" cy="14381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C6CAAC00-AE87-C762-47FB-A99011B75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949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7FDFA60B-1FB2-B857-EE61-7E0D82007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470" y="14972493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B8A98CBD-B7D4-6E28-6607-BC74F5579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081" y="14975092"/>
                      <a:ext cx="1134641" cy="113464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5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C6E57E54-A39D-0D10-9A15-416CC85B2BF3}"/>
                      </a:ext>
                    </a:extLst>
                  </p:cNvPr>
                  <p:cNvGrpSpPr/>
                  <p:nvPr/>
                </p:nvGrpSpPr>
                <p:grpSpPr>
                  <a:xfrm>
                    <a:off x="1260526" y="15146298"/>
                    <a:ext cx="5612877" cy="633099"/>
                    <a:chOff x="1260526" y="15146298"/>
                    <a:chExt cx="5612877" cy="633099"/>
                  </a:xfrm>
                </p:grpSpPr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0B71B825-6969-6904-65CA-EEB9E76763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60526" y="15146298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2</a:t>
                      </a:r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3F082485-8378-DD56-2E69-267A3BDA2F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2377" y="15167256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7</a:t>
                      </a: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49DB5DC6-D68E-440B-652A-3CE5251F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8043" y="15167652"/>
                      <a:ext cx="435360" cy="6117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p:txBody>
                </p:sp>
              </p:grp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C37F3F1-4520-8370-46BA-32D71CB946FC}"/>
                    </a:ext>
                  </a:extLst>
                </p:cNvPr>
                <p:cNvSpPr txBox="1"/>
                <p:nvPr/>
              </p:nvSpPr>
              <p:spPr>
                <a:xfrm>
                  <a:off x="2879356" y="14363775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Repeat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8FBF823-7AAF-95CB-7A45-900F2C104DA0}"/>
                    </a:ext>
                  </a:extLst>
                </p:cNvPr>
                <p:cNvSpPr txBox="1"/>
                <p:nvPr/>
              </p:nvSpPr>
              <p:spPr>
                <a:xfrm>
                  <a:off x="5473763" y="14363776"/>
                  <a:ext cx="24048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Switch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006010-0298-E1C3-DD58-D91BC6221179}"/>
                  </a:ext>
                </a:extLst>
              </p:cNvPr>
              <p:cNvSpPr txBox="1"/>
              <p:nvPr/>
            </p:nvSpPr>
            <p:spPr>
              <a:xfrm>
                <a:off x="8086666" y="15180742"/>
                <a:ext cx="3903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…</a:t>
                </a:r>
              </a:p>
            </p:txBody>
          </p: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7723F30-F6AF-89C5-1B94-3D237D88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465882" y="16459200"/>
              <a:ext cx="32858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EC959F-5444-86DC-E496-655F5CA1A4B8}"/>
              </a:ext>
            </a:extLst>
          </p:cNvPr>
          <p:cNvGrpSpPr/>
          <p:nvPr/>
        </p:nvGrpSpPr>
        <p:grpSpPr>
          <a:xfrm>
            <a:off x="520342" y="20655695"/>
            <a:ext cx="3113243" cy="1830085"/>
            <a:chOff x="349871" y="23508214"/>
            <a:chExt cx="3113243" cy="1830085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7DFE5AA-7529-5CAA-45A5-AE50352CFFF3}"/>
                </a:ext>
              </a:extLst>
            </p:cNvPr>
            <p:cNvGrpSpPr/>
            <p:nvPr/>
          </p:nvGrpSpPr>
          <p:grpSpPr>
            <a:xfrm>
              <a:off x="349871" y="23872939"/>
              <a:ext cx="3113243" cy="1465360"/>
              <a:chOff x="279829" y="17227876"/>
              <a:chExt cx="3113243" cy="1465360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160394-56EC-08F4-AD4D-48492C1B3156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 odd</a:t>
                </a:r>
              </a:p>
            </p:txBody>
          </p: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F7FC939-BAF7-284A-EDBF-B7B13937314D}"/>
                  </a:ext>
                </a:extLst>
              </p:cNvPr>
              <p:cNvGrpSpPr/>
              <p:nvPr/>
            </p:nvGrpSpPr>
            <p:grpSpPr>
              <a:xfrm>
                <a:off x="279829" y="17232483"/>
                <a:ext cx="3113243" cy="1460753"/>
                <a:chOff x="279829" y="17232483"/>
                <a:chExt cx="3113243" cy="1460753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AADABBE-AD9F-5FCD-A45B-0D21365E307A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FC2DAD-472E-6BB6-1C71-FFA8DC9B4C23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71B6A1B-1332-E316-FDF8-B53E3D7DF30A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246DF76A-983F-FA17-B9D9-91B33A3089A9}"/>
                    </a:ext>
                  </a:extLst>
                </p:cNvPr>
                <p:cNvGrpSpPr/>
                <p:nvPr/>
              </p:nvGrpSpPr>
              <p:grpSpPr>
                <a:xfrm>
                  <a:off x="279829" y="17232483"/>
                  <a:ext cx="3113243" cy="1460753"/>
                  <a:chOff x="279829" y="17232483"/>
                  <a:chExt cx="3113243" cy="1460753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E8DBBA7E-53D4-7652-08DA-521EBD1AB1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b="1" dirty="0">
                        <a:solidFill>
                          <a:schemeClr val="accent5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C5A74AB5-DCBF-25F0-F342-89FC6BA9E7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14738" y="17750174"/>
                    <a:ext cx="848781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  <a:endParaRPr lang="en-US" sz="3600" dirty="0"/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297A760C-1C38-C2E2-C7E8-D5810FBC2DB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00087" y="17905609"/>
                    <a:ext cx="867369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A6B5560-2CB6-B166-CDF7-CC3562193A2D}"/>
                </a:ext>
              </a:extLst>
            </p:cNvPr>
            <p:cNvSpPr txBox="1"/>
            <p:nvPr/>
          </p:nvSpPr>
          <p:spPr>
            <a:xfrm>
              <a:off x="693036" y="23508214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Congruent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67C23CF-9984-F16A-547B-7DAE8424B8D7}"/>
              </a:ext>
            </a:extLst>
          </p:cNvPr>
          <p:cNvGrpSpPr/>
          <p:nvPr/>
        </p:nvGrpSpPr>
        <p:grpSpPr>
          <a:xfrm>
            <a:off x="5965686" y="20620207"/>
            <a:ext cx="3155691" cy="1960163"/>
            <a:chOff x="-60098" y="16834995"/>
            <a:chExt cx="3155691" cy="1960163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9FA8917-F816-FD6D-D27E-9EF64A638709}"/>
                </a:ext>
              </a:extLst>
            </p:cNvPr>
            <p:cNvGrpSpPr/>
            <p:nvPr/>
          </p:nvGrpSpPr>
          <p:grpSpPr>
            <a:xfrm>
              <a:off x="-60098" y="17199720"/>
              <a:ext cx="3155691" cy="1595438"/>
              <a:chOff x="240782" y="17227876"/>
              <a:chExt cx="3155691" cy="1595438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14F29D1-6AC6-0221-85A4-A468ABFB5EDA}"/>
                  </a:ext>
                </a:extLst>
              </p:cNvPr>
              <p:cNvSpPr txBox="1"/>
              <p:nvPr/>
            </p:nvSpPr>
            <p:spPr>
              <a:xfrm>
                <a:off x="1964786" y="17227876"/>
                <a:ext cx="91024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400" dirty="0">
                    <a:solidFill>
                      <a:schemeClr val="bg2"/>
                    </a:solidFill>
                  </a:rPr>
                  <a:t>&gt; 5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odd</a:t>
                </a: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338EA163-72A8-140F-48CE-D839E1A96751}"/>
                  </a:ext>
                </a:extLst>
              </p:cNvPr>
              <p:cNvGrpSpPr/>
              <p:nvPr/>
            </p:nvGrpSpPr>
            <p:grpSpPr>
              <a:xfrm>
                <a:off x="240782" y="17232483"/>
                <a:ext cx="3155691" cy="1590831"/>
                <a:chOff x="240782" y="17232483"/>
                <a:chExt cx="3155691" cy="1590831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C856D17D-CA46-A8F5-1D42-CA06F115F6F8}"/>
                    </a:ext>
                  </a:extLst>
                </p:cNvPr>
                <p:cNvGrpSpPr/>
                <p:nvPr/>
              </p:nvGrpSpPr>
              <p:grpSpPr>
                <a:xfrm>
                  <a:off x="640080" y="17260359"/>
                  <a:ext cx="2370309" cy="775247"/>
                  <a:chOff x="640080" y="17260359"/>
                  <a:chExt cx="2370309" cy="775247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34FF095C-C0DF-8690-E432-0671392D2921}"/>
                      </a:ext>
                    </a:extLst>
                  </p:cNvPr>
                  <p:cNvSpPr/>
                  <p:nvPr/>
                </p:nvSpPr>
                <p:spPr>
                  <a:xfrm>
                    <a:off x="640080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0DB4D55-E3FA-9CAA-877C-2B29D39FE956}"/>
                      </a:ext>
                    </a:extLst>
                  </p:cNvPr>
                  <p:cNvSpPr/>
                  <p:nvPr/>
                </p:nvSpPr>
                <p:spPr>
                  <a:xfrm>
                    <a:off x="1916088" y="17260359"/>
                    <a:ext cx="1094301" cy="77524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FC800422-B80C-C092-B248-CA03FC126F0F}"/>
                    </a:ext>
                  </a:extLst>
                </p:cNvPr>
                <p:cNvGrpSpPr/>
                <p:nvPr/>
              </p:nvGrpSpPr>
              <p:grpSpPr>
                <a:xfrm>
                  <a:off x="240782" y="17232483"/>
                  <a:ext cx="3155691" cy="1590831"/>
                  <a:chOff x="240782" y="17232483"/>
                  <a:chExt cx="3155691" cy="1590831"/>
                </a:xfrm>
              </p:grpSpPr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BC90EB-653D-5952-52BD-FBA260D84C1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07" y="17232483"/>
                    <a:ext cx="91024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  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&lt; 5</a:t>
                    </a:r>
                  </a:p>
                  <a:p>
                    <a:r>
                      <a:rPr lang="en-US" sz="2400" dirty="0"/>
                      <a:t> </a:t>
                    </a:r>
                    <a:r>
                      <a:rPr lang="en-US" sz="2400" dirty="0">
                        <a:solidFill>
                          <a:schemeClr val="bg2"/>
                        </a:solidFill>
                      </a:rPr>
                      <a:t>even</a:t>
                    </a:r>
                  </a:p>
                </p:txBody>
              </p:sp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367F876A-1B5D-BB0C-DB56-9C1B3D2E385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503922" y="17618952"/>
                    <a:ext cx="1077216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👉🏽</a:t>
                    </a: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AA9363C-5DEF-DA60-08EE-3AB801C31C5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85923" y="17960569"/>
                    <a:ext cx="1017604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4000" dirty="0"/>
                      <a:t>👈🏽</a:t>
                    </a:r>
                    <a:endParaRPr lang="en-US" sz="3600" dirty="0"/>
                  </a:p>
                </p:txBody>
              </p:sp>
            </p:grp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35E21F7-5F72-F3FD-DE1F-DF2D8F1C1BB5}"/>
                </a:ext>
              </a:extLst>
            </p:cNvPr>
            <p:cNvSpPr txBox="1"/>
            <p:nvPr/>
          </p:nvSpPr>
          <p:spPr>
            <a:xfrm>
              <a:off x="322114" y="16834995"/>
              <a:ext cx="2370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Incongruent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25FC2F95-898C-F1F2-5B98-E833D27687CD}"/>
              </a:ext>
            </a:extLst>
          </p:cNvPr>
          <p:cNvSpPr txBox="1"/>
          <p:nvPr/>
        </p:nvSpPr>
        <p:spPr>
          <a:xfrm>
            <a:off x="9386763" y="18314728"/>
            <a:ext cx="2368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</a:rPr>
              <a:t>Red Frame: </a:t>
            </a:r>
            <a:r>
              <a:rPr lang="en-US" sz="3200" dirty="0">
                <a:solidFill>
                  <a:srgbClr val="FF0000"/>
                </a:solidFill>
              </a:rPr>
              <a:t>Odd or Even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3BEBFFB-0C5D-7FE3-C009-25C7BA527278}"/>
              </a:ext>
            </a:extLst>
          </p:cNvPr>
          <p:cNvSpPr txBox="1"/>
          <p:nvPr/>
        </p:nvSpPr>
        <p:spPr>
          <a:xfrm>
            <a:off x="370331" y="22467932"/>
            <a:ext cx="11207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 costs index flexibility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repeat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Congruency effects index stability (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RT</a:t>
            </a:r>
            <a:r>
              <a:rPr lang="en-US" sz="3200" baseline="-250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95C3F99-8E8B-3E99-86FA-C74FE60D681B}"/>
              </a:ext>
            </a:extLst>
          </p:cNvPr>
          <p:cNvSpPr txBox="1"/>
          <p:nvPr/>
        </p:nvSpPr>
        <p:spPr>
          <a:xfrm>
            <a:off x="6129001" y="24727955"/>
            <a:ext cx="49372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proportion of incongruent and switch trials varied independently across block types (2 blocks per functional run, 4 runs total) 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13AF359-82DE-E3A5-2EE9-6A45588A4E48}"/>
              </a:ext>
            </a:extLst>
          </p:cNvPr>
          <p:cNvGrpSpPr/>
          <p:nvPr/>
        </p:nvGrpSpPr>
        <p:grpSpPr>
          <a:xfrm>
            <a:off x="333564" y="23849388"/>
            <a:ext cx="5035893" cy="4397670"/>
            <a:chOff x="-465103" y="19675931"/>
            <a:chExt cx="5035893" cy="4397670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52DF628F-E691-91BA-4F8A-84FC2CE72F6F}"/>
                </a:ext>
              </a:extLst>
            </p:cNvPr>
            <p:cNvGrpSpPr/>
            <p:nvPr/>
          </p:nvGrpSpPr>
          <p:grpSpPr>
            <a:xfrm>
              <a:off x="-465103" y="19678758"/>
              <a:ext cx="584775" cy="3810068"/>
              <a:chOff x="-465103" y="19678758"/>
              <a:chExt cx="584775" cy="3810068"/>
            </a:xfrm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43C749D9-3327-3EBA-E065-D7323AB15942}"/>
                  </a:ext>
                </a:extLst>
              </p:cNvPr>
              <p:cNvSpPr/>
              <p:nvPr/>
            </p:nvSpPr>
            <p:spPr>
              <a:xfrm>
                <a:off x="-412955" y="19678758"/>
                <a:ext cx="531504" cy="3810068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26307B82-2F7A-98CA-F940-851ECC6E05F8}"/>
                  </a:ext>
                </a:extLst>
              </p:cNvPr>
              <p:cNvSpPr txBox="1"/>
              <p:nvPr/>
            </p:nvSpPr>
            <p:spPr>
              <a:xfrm rot="16200000">
                <a:off x="-1842620" y="21291405"/>
                <a:ext cx="33398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Switch Prop.</a:t>
                </a:r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C13B96-2408-4DEC-300A-565857A6DAF8}"/>
                </a:ext>
              </a:extLst>
            </p:cNvPr>
            <p:cNvGrpSpPr/>
            <p:nvPr/>
          </p:nvGrpSpPr>
          <p:grpSpPr>
            <a:xfrm>
              <a:off x="118549" y="19675931"/>
              <a:ext cx="4452241" cy="4397670"/>
              <a:chOff x="118549" y="19675931"/>
              <a:chExt cx="4452241" cy="439767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1EAB70D-F7F9-15EB-C80E-187748A3E307}"/>
                  </a:ext>
                </a:extLst>
              </p:cNvPr>
              <p:cNvGrpSpPr/>
              <p:nvPr/>
            </p:nvGrpSpPr>
            <p:grpSpPr>
              <a:xfrm>
                <a:off x="701799" y="19675931"/>
                <a:ext cx="3868991" cy="3837894"/>
                <a:chOff x="701799" y="19675931"/>
                <a:chExt cx="3868991" cy="3837894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705D659-BF5B-DC23-BB72-0B3CE9F5E127}"/>
                    </a:ext>
                  </a:extLst>
                </p:cNvPr>
                <p:cNvGrpSpPr/>
                <p:nvPr/>
              </p:nvGrpSpPr>
              <p:grpSpPr>
                <a:xfrm>
                  <a:off x="701799" y="19675931"/>
                  <a:ext cx="3843432" cy="3826200"/>
                  <a:chOff x="701799" y="19675931"/>
                  <a:chExt cx="3843432" cy="3826200"/>
                </a:xfrm>
              </p:grpSpPr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0FEDA40-6991-8356-D5D7-C25037C3C0CD}"/>
                      </a:ext>
                    </a:extLst>
                  </p:cNvPr>
                  <p:cNvGrpSpPr/>
                  <p:nvPr/>
                </p:nvGrpSpPr>
                <p:grpSpPr>
                  <a:xfrm>
                    <a:off x="701799" y="19675931"/>
                    <a:ext cx="1840545" cy="1828800"/>
                    <a:chOff x="701799" y="19675931"/>
                    <a:chExt cx="1840545" cy="1828800"/>
                  </a:xfrm>
                </p:grpSpPr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698CE74B-4BC4-D162-DCD8-EA1F15210AE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1799" y="19675931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A1985D95-764C-93E6-69AC-0499AA9B4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5" y="20081248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A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89" name="Group 288">
                    <a:extLst>
                      <a:ext uri="{FF2B5EF4-FFF2-40B4-BE49-F238E27FC236}">
                        <a16:creationId xmlns:a16="http://schemas.microsoft.com/office/drawing/2014/main" id="{2B0479F6-664B-5AF2-2A9B-3DFF0ED6CE59}"/>
                      </a:ext>
                    </a:extLst>
                  </p:cNvPr>
                  <p:cNvGrpSpPr/>
                  <p:nvPr/>
                </p:nvGrpSpPr>
                <p:grpSpPr>
                  <a:xfrm>
                    <a:off x="2704861" y="19677887"/>
                    <a:ext cx="1840370" cy="1828800"/>
                    <a:chOff x="1197637" y="19677887"/>
                    <a:chExt cx="1840370" cy="1828800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F2BA7CFD-346F-1598-CC54-6E688FD8FA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97637" y="19677887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TextBox 290">
                      <a:extLst>
                        <a:ext uri="{FF2B5EF4-FFF2-40B4-BE49-F238E27FC236}">
                          <a16:creationId xmlns:a16="http://schemas.microsoft.com/office/drawing/2014/main" id="{CAFD2FD7-F240-2A72-CE28-9DEBA0E241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5796" y="20046975"/>
                      <a:ext cx="1812211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B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58F8C8E-96DF-0C76-17F6-215B6B4D3EDF}"/>
                      </a:ext>
                    </a:extLst>
                  </p:cNvPr>
                  <p:cNvGrpSpPr/>
                  <p:nvPr/>
                </p:nvGrpSpPr>
                <p:grpSpPr>
                  <a:xfrm>
                    <a:off x="702713" y="21673331"/>
                    <a:ext cx="1839631" cy="1828800"/>
                    <a:chOff x="702714" y="20148598"/>
                    <a:chExt cx="1839631" cy="1828800"/>
                  </a:xfrm>
                </p:grpSpPr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86DEB700-D30E-4B23-DD4C-9552F1A483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2714" y="20148598"/>
                      <a:ext cx="1828800" cy="1828800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TextBox 293">
                      <a:extLst>
                        <a:ext uri="{FF2B5EF4-FFF2-40B4-BE49-F238E27FC236}">
                          <a16:creationId xmlns:a16="http://schemas.microsoft.com/office/drawing/2014/main" id="{5BD79917-4BA1-EA0D-E04B-D6D88D5C0A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326" y="20475859"/>
                      <a:ext cx="1839019" cy="10772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Block C 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64 Trials</a:t>
                      </a:r>
                    </a:p>
                  </p:txBody>
                </p:sp>
              </p:grp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0ED71B2-6C19-BBBD-F575-6CB4387490FD}"/>
                    </a:ext>
                  </a:extLst>
                </p:cNvPr>
                <p:cNvGrpSpPr/>
                <p:nvPr/>
              </p:nvGrpSpPr>
              <p:grpSpPr>
                <a:xfrm>
                  <a:off x="2712026" y="21685025"/>
                  <a:ext cx="1858764" cy="1828800"/>
                  <a:chOff x="1197041" y="20160292"/>
                  <a:chExt cx="1858764" cy="18288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CE8FC6C0-0D4B-F6EE-739F-141A41FB1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97041" y="20160292"/>
                    <a:ext cx="1828800" cy="182880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ED4C7542-97B9-1CBA-34BD-0BD728C8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1218036" y="20463378"/>
                    <a:ext cx="1837769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Block D</a:t>
                    </a:r>
                  </a:p>
                  <a:p>
                    <a:pPr algn="ctr"/>
                    <a:r>
                      <a:rPr lang="en-US" sz="3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Times New Roman" panose="02020603050405020304" pitchFamily="18" charset="0"/>
                      </a:rPr>
                      <a:t>64 Trials</a:t>
                    </a:r>
                  </a:p>
                </p:txBody>
              </p:sp>
            </p:grp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CF07A56-7D1B-EF0A-0E45-BBE7037EE221}"/>
                  </a:ext>
                </a:extLst>
              </p:cNvPr>
              <p:cNvSpPr txBox="1"/>
              <p:nvPr/>
            </p:nvSpPr>
            <p:spPr>
              <a:xfrm>
                <a:off x="1296837" y="23475865"/>
                <a:ext cx="1218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 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9E45025F-CC08-9756-0220-25053EAAD232}"/>
                  </a:ext>
                </a:extLst>
              </p:cNvPr>
              <p:cNvSpPr txBox="1"/>
              <p:nvPr/>
            </p:nvSpPr>
            <p:spPr>
              <a:xfrm>
                <a:off x="3114334" y="23488826"/>
                <a:ext cx="10174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 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0574C1A-ADBC-CEB6-1903-23E7BC592047}"/>
                  </a:ext>
                </a:extLst>
              </p:cNvPr>
              <p:cNvSpPr txBox="1"/>
              <p:nvPr/>
            </p:nvSpPr>
            <p:spPr>
              <a:xfrm rot="16200000">
                <a:off x="-127673" y="22095167"/>
                <a:ext cx="1077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25%</a:t>
                </a:r>
                <a:r>
                  <a:rPr lang="en-US" sz="3200" dirty="0"/>
                  <a:t> 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A3F6A478-4F8C-C535-A36C-772D148B189E}"/>
                  </a:ext>
                </a:extLst>
              </p:cNvPr>
              <p:cNvSpPr txBox="1"/>
              <p:nvPr/>
            </p:nvSpPr>
            <p:spPr>
              <a:xfrm rot="16200000">
                <a:off x="-101213" y="20280356"/>
                <a:ext cx="10772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75%</a:t>
                </a:r>
                <a:r>
                  <a:rPr lang="en-US" sz="3200" dirty="0"/>
                  <a:t> </a:t>
                </a: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10166C-91EC-304E-BCC8-529976226CC8}"/>
              </a:ext>
            </a:extLst>
          </p:cNvPr>
          <p:cNvSpPr txBox="1"/>
          <p:nvPr/>
        </p:nvSpPr>
        <p:spPr>
          <a:xfrm>
            <a:off x="9210558" y="19395725"/>
            <a:ext cx="26955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Blue Frame: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&lt; 5 or &gt; 5</a:t>
            </a:r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F1B9E2-FD6D-1EF1-17B9-7AA7A7D1534B}"/>
              </a:ext>
            </a:extLst>
          </p:cNvPr>
          <p:cNvGrpSpPr/>
          <p:nvPr/>
        </p:nvGrpSpPr>
        <p:grpSpPr>
          <a:xfrm>
            <a:off x="2075825" y="20010263"/>
            <a:ext cx="5502754" cy="617124"/>
            <a:chOff x="2080194" y="21836298"/>
            <a:chExt cx="5502754" cy="617124"/>
          </a:xfrm>
        </p:grpSpPr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8FA7A2E3-9D39-47B4-6258-EDCD9F5E0D6B}"/>
                </a:ext>
              </a:extLst>
            </p:cNvPr>
            <p:cNvCxnSpPr>
              <a:cxnSpLocks/>
            </p:cNvCxnSpPr>
            <p:nvPr/>
          </p:nvCxnSpPr>
          <p:spPr>
            <a:xfrm>
              <a:off x="7582948" y="21836299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453EF4-269E-0BAB-BF5E-620583E352A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94" y="21836298"/>
              <a:ext cx="0" cy="617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2D70B47-DBA2-C769-658D-B6A044166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331" y="29227246"/>
            <a:ext cx="2077602" cy="2077602"/>
          </a:xfrm>
          <a:prstGeom prst="rect">
            <a:avLst/>
          </a:prstGeom>
        </p:spPr>
      </p:pic>
      <p:pic>
        <p:nvPicPr>
          <p:cNvPr id="9" name="Content Placeholder 4" descr="A collage of images of the brain&#10;&#10;Description automatically generated">
            <a:extLst>
              <a:ext uri="{FF2B5EF4-FFF2-40B4-BE49-F238E27FC236}">
                <a16:creationId xmlns:a16="http://schemas.microsoft.com/office/drawing/2014/main" id="{B6B6424C-5B29-5EE5-7847-6F756DF975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839" y="10976586"/>
            <a:ext cx="5226235" cy="3657600"/>
          </a:xfrm>
          <a:prstGeom prst="rect">
            <a:avLst/>
          </a:prstGeom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47285D4E-D9F1-444F-35B3-2F7B3CDC0F41}"/>
              </a:ext>
            </a:extLst>
          </p:cNvPr>
          <p:cNvPicPr/>
          <p:nvPr/>
        </p:nvPicPr>
        <p:blipFill>
          <a:blip r:embed="rId11"/>
          <a:srcRect b="13758"/>
          <a:stretch/>
        </p:blipFill>
        <p:spPr>
          <a:xfrm>
            <a:off x="6218531" y="11177291"/>
            <a:ext cx="5117112" cy="3154383"/>
          </a:xfrm>
          <a:prstGeom prst="rect">
            <a:avLst/>
          </a:prstGeom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6A4CC4A-1E23-1F54-5722-9802ABCF99CC}"/>
              </a:ext>
            </a:extLst>
          </p:cNvPr>
          <p:cNvSpPr/>
          <p:nvPr/>
        </p:nvSpPr>
        <p:spPr>
          <a:xfrm rot="5400000">
            <a:off x="3158261" y="26543397"/>
            <a:ext cx="531504" cy="38440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8AD0C-171F-2FD1-CC99-DF0F6FB92BA4}"/>
              </a:ext>
            </a:extLst>
          </p:cNvPr>
          <p:cNvSpPr txBox="1"/>
          <p:nvPr/>
        </p:nvSpPr>
        <p:spPr>
          <a:xfrm>
            <a:off x="622335" y="10364481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Flexibility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480AC-EACE-6C38-35C6-07311511AA82}"/>
              </a:ext>
            </a:extLst>
          </p:cNvPr>
          <p:cNvSpPr txBox="1"/>
          <p:nvPr/>
        </p:nvSpPr>
        <p:spPr>
          <a:xfrm>
            <a:off x="6218531" y="10331064"/>
            <a:ext cx="588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Substrates of Stability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D5ED77-FAA3-BEBA-0F22-D9E2FF3A1E4B}"/>
              </a:ext>
            </a:extLst>
          </p:cNvPr>
          <p:cNvSpPr txBox="1"/>
          <p:nvPr/>
        </p:nvSpPr>
        <p:spPr>
          <a:xfrm>
            <a:off x="1751873" y="28152377"/>
            <a:ext cx="3339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Incongruent Prop.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23DFA3-FD32-8D72-1FDA-A77C1EE71FAC}"/>
              </a:ext>
            </a:extLst>
          </p:cNvPr>
          <p:cNvSpPr txBox="1"/>
          <p:nvPr/>
        </p:nvSpPr>
        <p:spPr>
          <a:xfrm>
            <a:off x="13982669" y="12284715"/>
            <a:ext cx="74879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identified brain regions mediating cognitive flexibility (via the LWPS) and probed their response to concurrent stability demands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2AD5D6-ACDB-DA2F-A7DF-3FA6787957D6}"/>
              </a:ext>
            </a:extLst>
          </p:cNvPr>
          <p:cNvSpPr txBox="1"/>
          <p:nvPr/>
        </p:nvSpPr>
        <p:spPr>
          <a:xfrm>
            <a:off x="2205299" y="29246960"/>
            <a:ext cx="95502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Analyses and standard preprocessing conducted in FSL.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Cluster-forming threshold of z=2.3 and cluster significance threshold of p=0.05. 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Event-related modelling used for task conditions.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DB265A-CA79-06F5-38BD-C2B55F16EE34}"/>
              </a:ext>
            </a:extLst>
          </p:cNvPr>
          <p:cNvSpPr txBox="1"/>
          <p:nvPr/>
        </p:nvSpPr>
        <p:spPr>
          <a:xfrm>
            <a:off x="13066769" y="10271728"/>
            <a:ext cx="614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Switch Prop. 	        Incongruency Prop.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6DA1B2-E77D-1EB1-84FF-0D8C88A3973C}"/>
              </a:ext>
            </a:extLst>
          </p:cNvPr>
          <p:cNvGrpSpPr/>
          <p:nvPr/>
        </p:nvGrpSpPr>
        <p:grpSpPr>
          <a:xfrm>
            <a:off x="12592272" y="6826627"/>
            <a:ext cx="6229396" cy="3505672"/>
            <a:chOff x="12374312" y="6883032"/>
            <a:chExt cx="6229396" cy="3505672"/>
          </a:xfrm>
        </p:grpSpPr>
        <p:pic>
          <p:nvPicPr>
            <p:cNvPr id="45" name="Picture 44" descr="A group of graph of different sizes&#10;&#10;AI-generated content may be incorrect.">
              <a:extLst>
                <a:ext uri="{FF2B5EF4-FFF2-40B4-BE49-F238E27FC236}">
                  <a16:creationId xmlns:a16="http://schemas.microsoft.com/office/drawing/2014/main" id="{6E5E4ECB-A457-02D2-ABA0-F744E8D1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53810"/>
            <a:stretch/>
          </p:blipFill>
          <p:spPr>
            <a:xfrm>
              <a:off x="12374312" y="6883032"/>
              <a:ext cx="6229396" cy="348144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8C2535-0985-4B55-97FD-72E8222FF3A1}"/>
                </a:ext>
              </a:extLst>
            </p:cNvPr>
            <p:cNvSpPr txBox="1"/>
            <p:nvPr/>
          </p:nvSpPr>
          <p:spPr>
            <a:xfrm>
              <a:off x="13465613" y="10005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DACD2B-C9D8-299E-0321-A44FB0C9D3D5}"/>
                </a:ext>
              </a:extLst>
            </p:cNvPr>
            <p:cNvSpPr txBox="1"/>
            <p:nvPr/>
          </p:nvSpPr>
          <p:spPr>
            <a:xfrm>
              <a:off x="14577855" y="10012188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D37D75-BA0B-7EA3-4E98-C9DF5333415B}"/>
                </a:ext>
              </a:extLst>
            </p:cNvPr>
            <p:cNvSpPr txBox="1"/>
            <p:nvPr/>
          </p:nvSpPr>
          <p:spPr>
            <a:xfrm>
              <a:off x="16499610" y="10005362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E1F426-9F12-C91A-5816-61ED77E42DFD}"/>
                </a:ext>
              </a:extLst>
            </p:cNvPr>
            <p:cNvSpPr txBox="1"/>
            <p:nvPr/>
          </p:nvSpPr>
          <p:spPr>
            <a:xfrm>
              <a:off x="17465768" y="10019372"/>
              <a:ext cx="63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75%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A05FDB1-1C4B-8BD9-08F5-A52165832761}"/>
              </a:ext>
            </a:extLst>
          </p:cNvPr>
          <p:cNvGrpSpPr/>
          <p:nvPr/>
        </p:nvGrpSpPr>
        <p:grpSpPr>
          <a:xfrm>
            <a:off x="22363901" y="6622764"/>
            <a:ext cx="6459176" cy="4163391"/>
            <a:chOff x="24712626" y="6739404"/>
            <a:chExt cx="6459176" cy="416339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2A1360E-C9D8-3DA8-4730-2656F6F3BCE2}"/>
                </a:ext>
              </a:extLst>
            </p:cNvPr>
            <p:cNvGrpSpPr/>
            <p:nvPr/>
          </p:nvGrpSpPr>
          <p:grpSpPr>
            <a:xfrm>
              <a:off x="24712626" y="6739404"/>
              <a:ext cx="6212816" cy="3705572"/>
              <a:chOff x="19707817" y="6717296"/>
              <a:chExt cx="6212816" cy="370557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20E8B12-63D8-0AE6-7E45-ADF451911534}"/>
                  </a:ext>
                </a:extLst>
              </p:cNvPr>
              <p:cNvGrpSpPr/>
              <p:nvPr/>
            </p:nvGrpSpPr>
            <p:grpSpPr>
              <a:xfrm>
                <a:off x="19707817" y="6717296"/>
                <a:ext cx="6212816" cy="3705572"/>
                <a:chOff x="19707817" y="6717296"/>
                <a:chExt cx="6212816" cy="3705572"/>
              </a:xfrm>
            </p:grpSpPr>
            <p:pic>
              <p:nvPicPr>
                <p:cNvPr id="44" name="Picture 43" descr="A group of graph of different sizes&#10;&#10;AI-generated content may be incorrect.">
                  <a:extLst>
                    <a:ext uri="{FF2B5EF4-FFF2-40B4-BE49-F238E27FC236}">
                      <a16:creationId xmlns:a16="http://schemas.microsoft.com/office/drawing/2014/main" id="{27D2335F-73DE-4192-694B-8608472F2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rcRect t="47886" b="4849"/>
                <a:stretch/>
              </p:blipFill>
              <p:spPr>
                <a:xfrm>
                  <a:off x="19707817" y="6717296"/>
                  <a:ext cx="6212816" cy="3562537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8478908-6FBB-0272-708A-A59AF3444CE3}"/>
                    </a:ext>
                  </a:extLst>
                </p:cNvPr>
                <p:cNvSpPr/>
                <p:nvPr/>
              </p:nvSpPr>
              <p:spPr>
                <a:xfrm>
                  <a:off x="20595682" y="10053536"/>
                  <a:ext cx="482424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5D5CAF-9DD3-DFA6-A429-F0B4BB1B80A3}"/>
                  </a:ext>
                </a:extLst>
              </p:cNvPr>
              <p:cNvSpPr txBox="1"/>
              <p:nvPr/>
            </p:nvSpPr>
            <p:spPr>
              <a:xfrm>
                <a:off x="21847298" y="10005362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75%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895E5D-0680-A221-EA3B-2F43F8C41297}"/>
                  </a:ext>
                </a:extLst>
              </p:cNvPr>
              <p:cNvSpPr txBox="1"/>
              <p:nvPr/>
            </p:nvSpPr>
            <p:spPr>
              <a:xfrm>
                <a:off x="24727310" y="10012188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75%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03E571-52B9-BA9B-EE25-0EF2F031CB7E}"/>
                  </a:ext>
                </a:extLst>
              </p:cNvPr>
              <p:cNvSpPr txBox="1"/>
              <p:nvPr/>
            </p:nvSpPr>
            <p:spPr>
              <a:xfrm>
                <a:off x="20888951" y="9999505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25%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E3B4DEA-8081-15E8-412F-C2A313CE6882}"/>
                  </a:ext>
                </a:extLst>
              </p:cNvPr>
              <p:cNvSpPr txBox="1"/>
              <p:nvPr/>
            </p:nvSpPr>
            <p:spPr>
              <a:xfrm>
                <a:off x="23786635" y="10026927"/>
                <a:ext cx="638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25%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3EA41F6-C77F-2655-8376-8C886EC6505D}"/>
                </a:ext>
              </a:extLst>
            </p:cNvPr>
            <p:cNvSpPr txBox="1"/>
            <p:nvPr/>
          </p:nvSpPr>
          <p:spPr>
            <a:xfrm>
              <a:off x="25031320" y="10379575"/>
              <a:ext cx="6140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    Switch Prop. 	        Incongruency Prop.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A1A957E-1AE2-9F9A-1734-8840D62606A0}"/>
              </a:ext>
            </a:extLst>
          </p:cNvPr>
          <p:cNvSpPr txBox="1"/>
          <p:nvPr/>
        </p:nvSpPr>
        <p:spPr>
          <a:xfrm>
            <a:off x="18896678" y="6872259"/>
            <a:ext cx="27219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Listwide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Proportion Switch Effect (LWPS): Switch proportion modulates switch cost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929D1CA-C42B-B046-660B-878714E959F8}"/>
              </a:ext>
            </a:extLst>
          </p:cNvPr>
          <p:cNvSpPr txBox="1"/>
          <p:nvPr/>
        </p:nvSpPr>
        <p:spPr>
          <a:xfrm>
            <a:off x="28722214" y="6851307"/>
            <a:ext cx="27219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Incongruency proportion modulates congruency effect</a:t>
            </a:r>
          </a:p>
        </p:txBody>
      </p:sp>
    </p:spTree>
    <p:extLst>
      <p:ext uri="{BB962C8B-B14F-4D97-AF65-F5344CB8AC3E}">
        <p14:creationId xmlns:p14="http://schemas.microsoft.com/office/powerpoint/2010/main" val="102572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19162</TotalTime>
  <Words>578</Words>
  <Application>Microsoft Macintosh PowerPoint</Application>
  <PresentationFormat>Custom</PresentationFormat>
  <Paragraphs>99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Zhang</dc:creator>
  <cp:lastModifiedBy>Jim Zhang</cp:lastModifiedBy>
  <cp:revision>38</cp:revision>
  <dcterms:created xsi:type="dcterms:W3CDTF">2023-04-10T15:04:00Z</dcterms:created>
  <dcterms:modified xsi:type="dcterms:W3CDTF">2025-03-27T02:06:51Z</dcterms:modified>
</cp:coreProperties>
</file>